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147478872" r:id="rId2"/>
    <p:sldId id="2147481488" r:id="rId3"/>
    <p:sldId id="2147481487" r:id="rId4"/>
    <p:sldId id="2147481474" r:id="rId5"/>
    <p:sldId id="2147481482" r:id="rId6"/>
    <p:sldId id="2147481476" r:id="rId7"/>
    <p:sldId id="2147481475" r:id="rId8"/>
    <p:sldId id="2147481478" r:id="rId9"/>
    <p:sldId id="2147481477" r:id="rId10"/>
    <p:sldId id="2147478737" r:id="rId11"/>
    <p:sldId id="2147478809" r:id="rId12"/>
    <p:sldId id="2147481480" r:id="rId13"/>
    <p:sldId id="2147481481" r:id="rId14"/>
    <p:sldId id="2147481486" r:id="rId15"/>
    <p:sldId id="2147481483" r:id="rId16"/>
    <p:sldId id="2147481485" r:id="rId17"/>
    <p:sldId id="2147481479" r:id="rId18"/>
    <p:sldId id="2147481464" r:id="rId19"/>
    <p:sldId id="2147481467" r:id="rId20"/>
    <p:sldId id="2147481465" r:id="rId21"/>
    <p:sldId id="2147481484" r:id="rId22"/>
  </p:sldIdLst>
  <p:sldSz cx="12192000" cy="6858000"/>
  <p:notesSz cx="6858000" cy="9144000"/>
  <p:defaultTextStyle>
    <a:defPPr>
      <a:defRPr lang="en-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D683AD3-3860-4B91-9E3B-480AF51AA469}" v="8" dt="2024-10-29T16:18:57.68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1" autoAdjust="0"/>
    <p:restoredTop sz="94660"/>
  </p:normalViewPr>
  <p:slideViewPr>
    <p:cSldViewPr snapToGrid="0">
      <p:cViewPr varScale="1">
        <p:scale>
          <a:sx n="103" d="100"/>
          <a:sy n="103" d="100"/>
        </p:scale>
        <p:origin x="138" y="84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28"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orten Waltorp Knudsen" userId="1dd74137-f57f-438d-9375-841850c4031d" providerId="ADAL" clId="{9D683AD3-3860-4B91-9E3B-480AF51AA469}"/>
    <pc:docChg chg="undo custSel addSld modSld sldOrd">
      <pc:chgData name="Morten Waltorp Knudsen" userId="1dd74137-f57f-438d-9375-841850c4031d" providerId="ADAL" clId="{9D683AD3-3860-4B91-9E3B-480AF51AA469}" dt="2024-10-29T16:20:34.158" v="297"/>
      <pc:docMkLst>
        <pc:docMk/>
      </pc:docMkLst>
      <pc:sldChg chg="addSp modSp mod">
        <pc:chgData name="Morten Waltorp Knudsen" userId="1dd74137-f57f-438d-9375-841850c4031d" providerId="ADAL" clId="{9D683AD3-3860-4B91-9E3B-480AF51AA469}" dt="2024-10-29T15:24:34.478" v="4" actId="1076"/>
        <pc:sldMkLst>
          <pc:docMk/>
          <pc:sldMk cId="233390311" sldId="2147481474"/>
        </pc:sldMkLst>
        <pc:picChg chg="add mod">
          <ac:chgData name="Morten Waltorp Knudsen" userId="1dd74137-f57f-438d-9375-841850c4031d" providerId="ADAL" clId="{9D683AD3-3860-4B91-9E3B-480AF51AA469}" dt="2024-10-29T15:24:34.478" v="4" actId="1076"/>
          <ac:picMkLst>
            <pc:docMk/>
            <pc:sldMk cId="233390311" sldId="2147481474"/>
            <ac:picMk id="8" creationId="{856D7784-213D-3372-7FE3-2F0A2D2028AC}"/>
          </ac:picMkLst>
        </pc:picChg>
      </pc:sldChg>
      <pc:sldChg chg="modSp mod">
        <pc:chgData name="Morten Waltorp Knudsen" userId="1dd74137-f57f-438d-9375-841850c4031d" providerId="ADAL" clId="{9D683AD3-3860-4B91-9E3B-480AF51AA469}" dt="2024-10-29T15:29:14.443" v="25" actId="1076"/>
        <pc:sldMkLst>
          <pc:docMk/>
          <pc:sldMk cId="3165991938" sldId="2147481476"/>
        </pc:sldMkLst>
        <pc:spChg chg="mod">
          <ac:chgData name="Morten Waltorp Knudsen" userId="1dd74137-f57f-438d-9375-841850c4031d" providerId="ADAL" clId="{9D683AD3-3860-4B91-9E3B-480AF51AA469}" dt="2024-10-29T15:29:07.886" v="24" actId="3626"/>
          <ac:spMkLst>
            <pc:docMk/>
            <pc:sldMk cId="3165991938" sldId="2147481476"/>
            <ac:spMk id="6" creationId="{109DA783-2DD2-9BAC-92E9-DC1A97A794A0}"/>
          </ac:spMkLst>
        </pc:spChg>
        <pc:picChg chg="mod">
          <ac:chgData name="Morten Waltorp Knudsen" userId="1dd74137-f57f-438d-9375-841850c4031d" providerId="ADAL" clId="{9D683AD3-3860-4B91-9E3B-480AF51AA469}" dt="2024-10-29T15:29:14.443" v="25" actId="1076"/>
          <ac:picMkLst>
            <pc:docMk/>
            <pc:sldMk cId="3165991938" sldId="2147481476"/>
            <ac:picMk id="5" creationId="{3DE5585F-3CD3-D5CB-CF15-F791B0916A43}"/>
          </ac:picMkLst>
        </pc:picChg>
      </pc:sldChg>
      <pc:sldChg chg="modSp mod">
        <pc:chgData name="Morten Waltorp Knudsen" userId="1dd74137-f57f-438d-9375-841850c4031d" providerId="ADAL" clId="{9D683AD3-3860-4B91-9E3B-480AF51AA469}" dt="2024-10-29T15:33:45.597" v="100" actId="20577"/>
        <pc:sldMkLst>
          <pc:docMk/>
          <pc:sldMk cId="3420356347" sldId="2147481481"/>
        </pc:sldMkLst>
        <pc:spChg chg="mod">
          <ac:chgData name="Morten Waltorp Knudsen" userId="1dd74137-f57f-438d-9375-841850c4031d" providerId="ADAL" clId="{9D683AD3-3860-4B91-9E3B-480AF51AA469}" dt="2024-10-29T15:33:45.597" v="100" actId="20577"/>
          <ac:spMkLst>
            <pc:docMk/>
            <pc:sldMk cId="3420356347" sldId="2147481481"/>
            <ac:spMk id="3" creationId="{D5FB7101-43A4-CC2D-A10E-45C54B61825C}"/>
          </ac:spMkLst>
        </pc:spChg>
      </pc:sldChg>
      <pc:sldChg chg="addSp delSp modSp new mod ord">
        <pc:chgData name="Morten Waltorp Knudsen" userId="1dd74137-f57f-438d-9375-841850c4031d" providerId="ADAL" clId="{9D683AD3-3860-4B91-9E3B-480AF51AA469}" dt="2024-10-29T16:20:21.093" v="295" actId="1076"/>
        <pc:sldMkLst>
          <pc:docMk/>
          <pc:sldMk cId="3014517406" sldId="2147481487"/>
        </pc:sldMkLst>
        <pc:spChg chg="del">
          <ac:chgData name="Morten Waltorp Knudsen" userId="1dd74137-f57f-438d-9375-841850c4031d" providerId="ADAL" clId="{9D683AD3-3860-4B91-9E3B-480AF51AA469}" dt="2024-10-29T16:10:18.574" v="106" actId="478"/>
          <ac:spMkLst>
            <pc:docMk/>
            <pc:sldMk cId="3014517406" sldId="2147481487"/>
            <ac:spMk id="2" creationId="{6FC8D24C-848B-3DA1-780F-3529605DE8EA}"/>
          </ac:spMkLst>
        </pc:spChg>
        <pc:spChg chg="del">
          <ac:chgData name="Morten Waltorp Knudsen" userId="1dd74137-f57f-438d-9375-841850c4031d" providerId="ADAL" clId="{9D683AD3-3860-4B91-9E3B-480AF51AA469}" dt="2024-10-29T16:10:13.278" v="104" actId="478"/>
          <ac:spMkLst>
            <pc:docMk/>
            <pc:sldMk cId="3014517406" sldId="2147481487"/>
            <ac:spMk id="3" creationId="{E0D30DCA-45C4-B554-B89B-4A310357CFD6}"/>
          </ac:spMkLst>
        </pc:spChg>
        <pc:spChg chg="add mod">
          <ac:chgData name="Morten Waltorp Knudsen" userId="1dd74137-f57f-438d-9375-841850c4031d" providerId="ADAL" clId="{9D683AD3-3860-4B91-9E3B-480AF51AA469}" dt="2024-10-29T16:20:21.093" v="295" actId="1076"/>
          <ac:spMkLst>
            <pc:docMk/>
            <pc:sldMk cId="3014517406" sldId="2147481487"/>
            <ac:spMk id="4" creationId="{AAD0BE1F-8839-5B28-B01D-6E8B73BD8E70}"/>
          </ac:spMkLst>
        </pc:spChg>
        <pc:spChg chg="add mod">
          <ac:chgData name="Morten Waltorp Knudsen" userId="1dd74137-f57f-438d-9375-841850c4031d" providerId="ADAL" clId="{9D683AD3-3860-4B91-9E3B-480AF51AA469}" dt="2024-10-29T16:19:19.458" v="285" actId="1076"/>
          <ac:spMkLst>
            <pc:docMk/>
            <pc:sldMk cId="3014517406" sldId="2147481487"/>
            <ac:spMk id="5" creationId="{1658B56B-2B9D-D548-0E9C-CE14A1382F6D}"/>
          </ac:spMkLst>
        </pc:spChg>
        <pc:spChg chg="add mod">
          <ac:chgData name="Morten Waltorp Knudsen" userId="1dd74137-f57f-438d-9375-841850c4031d" providerId="ADAL" clId="{9D683AD3-3860-4B91-9E3B-480AF51AA469}" dt="2024-10-29T16:11:15.853" v="149" actId="1076"/>
          <ac:spMkLst>
            <pc:docMk/>
            <pc:sldMk cId="3014517406" sldId="2147481487"/>
            <ac:spMk id="7" creationId="{983556DF-EAEB-A531-C109-F9A664B1F4FD}"/>
          </ac:spMkLst>
        </pc:spChg>
        <pc:picChg chg="add mod">
          <ac:chgData name="Morten Waltorp Knudsen" userId="1dd74137-f57f-438d-9375-841850c4031d" providerId="ADAL" clId="{9D683AD3-3860-4B91-9E3B-480AF51AA469}" dt="2024-10-29T16:11:25.115" v="151" actId="14100"/>
          <ac:picMkLst>
            <pc:docMk/>
            <pc:sldMk cId="3014517406" sldId="2147481487"/>
            <ac:picMk id="6" creationId="{13F7AAB2-9858-36C1-5569-A147B9B53315}"/>
          </ac:picMkLst>
        </pc:picChg>
        <pc:picChg chg="add mod">
          <ac:chgData name="Morten Waltorp Knudsen" userId="1dd74137-f57f-438d-9375-841850c4031d" providerId="ADAL" clId="{9D683AD3-3860-4B91-9E3B-480AF51AA469}" dt="2024-10-29T16:11:15.853" v="149" actId="1076"/>
          <ac:picMkLst>
            <pc:docMk/>
            <pc:sldMk cId="3014517406" sldId="2147481487"/>
            <ac:picMk id="8" creationId="{21C49972-51BB-B354-2812-025F7167D740}"/>
          </ac:picMkLst>
        </pc:picChg>
      </pc:sldChg>
      <pc:sldChg chg="addSp modSp new mod ord">
        <pc:chgData name="Morten Waltorp Knudsen" userId="1dd74137-f57f-438d-9375-841850c4031d" providerId="ADAL" clId="{9D683AD3-3860-4B91-9E3B-480AF51AA469}" dt="2024-10-29T16:20:34.158" v="297"/>
        <pc:sldMkLst>
          <pc:docMk/>
          <pc:sldMk cId="3327564649" sldId="2147481488"/>
        </pc:sldMkLst>
        <pc:spChg chg="mod">
          <ac:chgData name="Morten Waltorp Knudsen" userId="1dd74137-f57f-438d-9375-841850c4031d" providerId="ADAL" clId="{9D683AD3-3860-4B91-9E3B-480AF51AA469}" dt="2024-10-29T16:14:18.221" v="271" actId="20577"/>
          <ac:spMkLst>
            <pc:docMk/>
            <pc:sldMk cId="3327564649" sldId="2147481488"/>
            <ac:spMk id="2" creationId="{1DE6B13C-3DF0-408A-4AF8-E3E1B1982B47}"/>
          </ac:spMkLst>
        </pc:spChg>
        <pc:spChg chg="mod">
          <ac:chgData name="Morten Waltorp Knudsen" userId="1dd74137-f57f-438d-9375-841850c4031d" providerId="ADAL" clId="{9D683AD3-3860-4B91-9E3B-480AF51AA469}" dt="2024-10-29T16:16:35.950" v="278" actId="14100"/>
          <ac:spMkLst>
            <pc:docMk/>
            <pc:sldMk cId="3327564649" sldId="2147481488"/>
            <ac:spMk id="3" creationId="{68AE291C-3B35-81E3-8EC0-84CCACB0F862}"/>
          </ac:spMkLst>
        </pc:spChg>
        <pc:picChg chg="add mod">
          <ac:chgData name="Morten Waltorp Knudsen" userId="1dd74137-f57f-438d-9375-841850c4031d" providerId="ADAL" clId="{9D683AD3-3860-4B91-9E3B-480AF51AA469}" dt="2024-10-29T16:19:05.576" v="284" actId="14100"/>
          <ac:picMkLst>
            <pc:docMk/>
            <pc:sldMk cId="3327564649" sldId="2147481488"/>
            <ac:picMk id="5" creationId="{72E5C57A-39BE-A933-0882-66972072267D}"/>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D7D63E-29B2-C718-FF0D-7694AF8B613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DK"/>
          </a:p>
        </p:txBody>
      </p:sp>
      <p:sp>
        <p:nvSpPr>
          <p:cNvPr id="3" name="Subtitle 2">
            <a:extLst>
              <a:ext uri="{FF2B5EF4-FFF2-40B4-BE49-F238E27FC236}">
                <a16:creationId xmlns:a16="http://schemas.microsoft.com/office/drawing/2014/main" id="{E51AB178-B1D9-30E2-BA42-982CC4EAB89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DK"/>
          </a:p>
        </p:txBody>
      </p:sp>
      <p:sp>
        <p:nvSpPr>
          <p:cNvPr id="4" name="Date Placeholder 3">
            <a:extLst>
              <a:ext uri="{FF2B5EF4-FFF2-40B4-BE49-F238E27FC236}">
                <a16:creationId xmlns:a16="http://schemas.microsoft.com/office/drawing/2014/main" id="{7BEB324C-53C8-A32C-EAD2-83A819AB08BB}"/>
              </a:ext>
            </a:extLst>
          </p:cNvPr>
          <p:cNvSpPr>
            <a:spLocks noGrp="1"/>
          </p:cNvSpPr>
          <p:nvPr>
            <p:ph type="dt" sz="half" idx="10"/>
          </p:nvPr>
        </p:nvSpPr>
        <p:spPr/>
        <p:txBody>
          <a:bodyPr/>
          <a:lstStyle/>
          <a:p>
            <a:fld id="{E7165A94-0444-4ABD-A411-E81CDCA12640}" type="datetimeFigureOut">
              <a:rPr lang="en-DK" smtClean="0"/>
              <a:t>29/10/2024</a:t>
            </a:fld>
            <a:endParaRPr lang="en-DK"/>
          </a:p>
        </p:txBody>
      </p:sp>
      <p:sp>
        <p:nvSpPr>
          <p:cNvPr id="5" name="Footer Placeholder 4">
            <a:extLst>
              <a:ext uri="{FF2B5EF4-FFF2-40B4-BE49-F238E27FC236}">
                <a16:creationId xmlns:a16="http://schemas.microsoft.com/office/drawing/2014/main" id="{A32DBEB6-441E-084F-0505-688B92BA06B0}"/>
              </a:ext>
            </a:extLst>
          </p:cNvPr>
          <p:cNvSpPr>
            <a:spLocks noGrp="1"/>
          </p:cNvSpPr>
          <p:nvPr>
            <p:ph type="ftr" sz="quarter" idx="11"/>
          </p:nvPr>
        </p:nvSpPr>
        <p:spPr/>
        <p:txBody>
          <a:bodyPr/>
          <a:lstStyle/>
          <a:p>
            <a:endParaRPr lang="en-DK"/>
          </a:p>
        </p:txBody>
      </p:sp>
      <p:sp>
        <p:nvSpPr>
          <p:cNvPr id="6" name="Slide Number Placeholder 5">
            <a:extLst>
              <a:ext uri="{FF2B5EF4-FFF2-40B4-BE49-F238E27FC236}">
                <a16:creationId xmlns:a16="http://schemas.microsoft.com/office/drawing/2014/main" id="{EF609A24-C971-D3D5-2813-AE2BE553E95B}"/>
              </a:ext>
            </a:extLst>
          </p:cNvPr>
          <p:cNvSpPr>
            <a:spLocks noGrp="1"/>
          </p:cNvSpPr>
          <p:nvPr>
            <p:ph type="sldNum" sz="quarter" idx="12"/>
          </p:nvPr>
        </p:nvSpPr>
        <p:spPr/>
        <p:txBody>
          <a:bodyPr/>
          <a:lstStyle/>
          <a:p>
            <a:fld id="{F74173F6-8F59-4480-BC04-B480B5805F1F}" type="slidenum">
              <a:rPr lang="en-DK" smtClean="0"/>
              <a:t>‹#›</a:t>
            </a:fld>
            <a:endParaRPr lang="en-DK"/>
          </a:p>
        </p:txBody>
      </p:sp>
    </p:spTree>
    <p:extLst>
      <p:ext uri="{BB962C8B-B14F-4D97-AF65-F5344CB8AC3E}">
        <p14:creationId xmlns:p14="http://schemas.microsoft.com/office/powerpoint/2010/main" val="3485327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9F16C1-46B9-78AF-6B43-7F3262E7C536}"/>
              </a:ext>
            </a:extLst>
          </p:cNvPr>
          <p:cNvSpPr>
            <a:spLocks noGrp="1"/>
          </p:cNvSpPr>
          <p:nvPr>
            <p:ph type="title"/>
          </p:nvPr>
        </p:nvSpPr>
        <p:spPr/>
        <p:txBody>
          <a:bodyPr/>
          <a:lstStyle/>
          <a:p>
            <a:r>
              <a:rPr lang="en-US"/>
              <a:t>Click to edit Master title style</a:t>
            </a:r>
            <a:endParaRPr lang="en-DK"/>
          </a:p>
        </p:txBody>
      </p:sp>
      <p:sp>
        <p:nvSpPr>
          <p:cNvPr id="3" name="Vertical Text Placeholder 2">
            <a:extLst>
              <a:ext uri="{FF2B5EF4-FFF2-40B4-BE49-F238E27FC236}">
                <a16:creationId xmlns:a16="http://schemas.microsoft.com/office/drawing/2014/main" id="{4AFA9D6B-63CA-7D90-4AE5-AFF64F1F461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K"/>
          </a:p>
        </p:txBody>
      </p:sp>
      <p:sp>
        <p:nvSpPr>
          <p:cNvPr id="4" name="Date Placeholder 3">
            <a:extLst>
              <a:ext uri="{FF2B5EF4-FFF2-40B4-BE49-F238E27FC236}">
                <a16:creationId xmlns:a16="http://schemas.microsoft.com/office/drawing/2014/main" id="{5607D0D3-E067-4590-BF46-17F7A84B932B}"/>
              </a:ext>
            </a:extLst>
          </p:cNvPr>
          <p:cNvSpPr>
            <a:spLocks noGrp="1"/>
          </p:cNvSpPr>
          <p:nvPr>
            <p:ph type="dt" sz="half" idx="10"/>
          </p:nvPr>
        </p:nvSpPr>
        <p:spPr/>
        <p:txBody>
          <a:bodyPr/>
          <a:lstStyle/>
          <a:p>
            <a:fld id="{E7165A94-0444-4ABD-A411-E81CDCA12640}" type="datetimeFigureOut">
              <a:rPr lang="en-DK" smtClean="0"/>
              <a:t>29/10/2024</a:t>
            </a:fld>
            <a:endParaRPr lang="en-DK"/>
          </a:p>
        </p:txBody>
      </p:sp>
      <p:sp>
        <p:nvSpPr>
          <p:cNvPr id="5" name="Footer Placeholder 4">
            <a:extLst>
              <a:ext uri="{FF2B5EF4-FFF2-40B4-BE49-F238E27FC236}">
                <a16:creationId xmlns:a16="http://schemas.microsoft.com/office/drawing/2014/main" id="{8B9819F7-D416-CCEA-A530-0311BEBC8B48}"/>
              </a:ext>
            </a:extLst>
          </p:cNvPr>
          <p:cNvSpPr>
            <a:spLocks noGrp="1"/>
          </p:cNvSpPr>
          <p:nvPr>
            <p:ph type="ftr" sz="quarter" idx="11"/>
          </p:nvPr>
        </p:nvSpPr>
        <p:spPr/>
        <p:txBody>
          <a:bodyPr/>
          <a:lstStyle/>
          <a:p>
            <a:endParaRPr lang="en-DK"/>
          </a:p>
        </p:txBody>
      </p:sp>
      <p:sp>
        <p:nvSpPr>
          <p:cNvPr id="6" name="Slide Number Placeholder 5">
            <a:extLst>
              <a:ext uri="{FF2B5EF4-FFF2-40B4-BE49-F238E27FC236}">
                <a16:creationId xmlns:a16="http://schemas.microsoft.com/office/drawing/2014/main" id="{04ABB787-570A-FC36-4BD0-86D6C3A7CE96}"/>
              </a:ext>
            </a:extLst>
          </p:cNvPr>
          <p:cNvSpPr>
            <a:spLocks noGrp="1"/>
          </p:cNvSpPr>
          <p:nvPr>
            <p:ph type="sldNum" sz="quarter" idx="12"/>
          </p:nvPr>
        </p:nvSpPr>
        <p:spPr/>
        <p:txBody>
          <a:bodyPr/>
          <a:lstStyle/>
          <a:p>
            <a:fld id="{F74173F6-8F59-4480-BC04-B480B5805F1F}" type="slidenum">
              <a:rPr lang="en-DK" smtClean="0"/>
              <a:t>‹#›</a:t>
            </a:fld>
            <a:endParaRPr lang="en-DK"/>
          </a:p>
        </p:txBody>
      </p:sp>
    </p:spTree>
    <p:extLst>
      <p:ext uri="{BB962C8B-B14F-4D97-AF65-F5344CB8AC3E}">
        <p14:creationId xmlns:p14="http://schemas.microsoft.com/office/powerpoint/2010/main" val="9286475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C559B36-78B3-78C5-0122-D0AD96E1882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DK"/>
          </a:p>
        </p:txBody>
      </p:sp>
      <p:sp>
        <p:nvSpPr>
          <p:cNvPr id="3" name="Vertical Text Placeholder 2">
            <a:extLst>
              <a:ext uri="{FF2B5EF4-FFF2-40B4-BE49-F238E27FC236}">
                <a16:creationId xmlns:a16="http://schemas.microsoft.com/office/drawing/2014/main" id="{78019ECE-A566-BC47-163B-2B5DFFE51CA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K"/>
          </a:p>
        </p:txBody>
      </p:sp>
      <p:sp>
        <p:nvSpPr>
          <p:cNvPr id="4" name="Date Placeholder 3">
            <a:extLst>
              <a:ext uri="{FF2B5EF4-FFF2-40B4-BE49-F238E27FC236}">
                <a16:creationId xmlns:a16="http://schemas.microsoft.com/office/drawing/2014/main" id="{35B4EFCF-A937-91BE-63DF-5969374089DD}"/>
              </a:ext>
            </a:extLst>
          </p:cNvPr>
          <p:cNvSpPr>
            <a:spLocks noGrp="1"/>
          </p:cNvSpPr>
          <p:nvPr>
            <p:ph type="dt" sz="half" idx="10"/>
          </p:nvPr>
        </p:nvSpPr>
        <p:spPr/>
        <p:txBody>
          <a:bodyPr/>
          <a:lstStyle/>
          <a:p>
            <a:fld id="{E7165A94-0444-4ABD-A411-E81CDCA12640}" type="datetimeFigureOut">
              <a:rPr lang="en-DK" smtClean="0"/>
              <a:t>29/10/2024</a:t>
            </a:fld>
            <a:endParaRPr lang="en-DK"/>
          </a:p>
        </p:txBody>
      </p:sp>
      <p:sp>
        <p:nvSpPr>
          <p:cNvPr id="5" name="Footer Placeholder 4">
            <a:extLst>
              <a:ext uri="{FF2B5EF4-FFF2-40B4-BE49-F238E27FC236}">
                <a16:creationId xmlns:a16="http://schemas.microsoft.com/office/drawing/2014/main" id="{9D9EA710-1282-B2FD-DCD6-B2408F45AF55}"/>
              </a:ext>
            </a:extLst>
          </p:cNvPr>
          <p:cNvSpPr>
            <a:spLocks noGrp="1"/>
          </p:cNvSpPr>
          <p:nvPr>
            <p:ph type="ftr" sz="quarter" idx="11"/>
          </p:nvPr>
        </p:nvSpPr>
        <p:spPr/>
        <p:txBody>
          <a:bodyPr/>
          <a:lstStyle/>
          <a:p>
            <a:endParaRPr lang="en-DK"/>
          </a:p>
        </p:txBody>
      </p:sp>
      <p:sp>
        <p:nvSpPr>
          <p:cNvPr id="6" name="Slide Number Placeholder 5">
            <a:extLst>
              <a:ext uri="{FF2B5EF4-FFF2-40B4-BE49-F238E27FC236}">
                <a16:creationId xmlns:a16="http://schemas.microsoft.com/office/drawing/2014/main" id="{1EF65584-83D3-6B98-2922-6F907117DF1C}"/>
              </a:ext>
            </a:extLst>
          </p:cNvPr>
          <p:cNvSpPr>
            <a:spLocks noGrp="1"/>
          </p:cNvSpPr>
          <p:nvPr>
            <p:ph type="sldNum" sz="quarter" idx="12"/>
          </p:nvPr>
        </p:nvSpPr>
        <p:spPr/>
        <p:txBody>
          <a:bodyPr/>
          <a:lstStyle/>
          <a:p>
            <a:fld id="{F74173F6-8F59-4480-BC04-B480B5805F1F}" type="slidenum">
              <a:rPr lang="en-DK" smtClean="0"/>
              <a:t>‹#›</a:t>
            </a:fld>
            <a:endParaRPr lang="en-DK"/>
          </a:p>
        </p:txBody>
      </p:sp>
    </p:spTree>
    <p:extLst>
      <p:ext uri="{BB962C8B-B14F-4D97-AF65-F5344CB8AC3E}">
        <p14:creationId xmlns:p14="http://schemas.microsoft.com/office/powerpoint/2010/main" val="290150398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Sprek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64744" y="1304636"/>
            <a:ext cx="5705545" cy="2121469"/>
          </a:xfrm>
        </p:spPr>
        <p:txBody>
          <a:bodyPr>
            <a:normAutofit/>
          </a:bodyPr>
          <a:lstStyle>
            <a:lvl1pPr algn="l">
              <a:defRPr sz="4800">
                <a:solidFill>
                  <a:srgbClr val="1E347F"/>
                </a:solidFill>
                <a:latin typeface="+mj-lt"/>
                <a:cs typeface="Segoe"/>
              </a:defRPr>
            </a:lvl1pPr>
          </a:lstStyle>
          <a:p>
            <a:r>
              <a:rPr lang="en-US">
                <a:latin typeface="Segoe UI" panose="020B0502040204020203" pitchFamily="34" charset="0"/>
                <a:ea typeface="Segoe UI" panose="020B0502040204020203" pitchFamily="34" charset="0"/>
                <a:cs typeface="Segoe UI" panose="020B0502040204020203" pitchFamily="34" charset="0"/>
              </a:rPr>
              <a:t>&lt;Name speaker&gt;</a:t>
            </a:r>
            <a:endParaRPr lang="en-US"/>
          </a:p>
        </p:txBody>
      </p:sp>
      <p:sp>
        <p:nvSpPr>
          <p:cNvPr id="3" name="Content Placeholder 2"/>
          <p:cNvSpPr>
            <a:spLocks noGrp="1"/>
          </p:cNvSpPr>
          <p:nvPr>
            <p:ph idx="1" hasCustomPrompt="1"/>
          </p:nvPr>
        </p:nvSpPr>
        <p:spPr>
          <a:xfrm>
            <a:off x="4464744" y="3426107"/>
            <a:ext cx="5705545" cy="2486616"/>
          </a:xfrm>
        </p:spPr>
        <p:txBody>
          <a:bodyPr>
            <a:noAutofit/>
          </a:bodyPr>
          <a:lstStyle>
            <a:lvl1pPr marL="0" indent="0">
              <a:buFontTx/>
              <a:buNone/>
              <a:defRPr sz="3200">
                <a:solidFill>
                  <a:schemeClr val="accent1"/>
                </a:solidFill>
                <a:latin typeface="Segoe Light"/>
                <a:cs typeface="Segoe Light"/>
              </a:defRPr>
            </a:lvl1pPr>
            <a:lvl2pPr>
              <a:defRPr sz="3200">
                <a:solidFill>
                  <a:srgbClr val="FFFFFF"/>
                </a:solidFill>
                <a:latin typeface="Segoe Light"/>
                <a:cs typeface="Segoe Light"/>
              </a:defRPr>
            </a:lvl2pPr>
            <a:lvl3pPr>
              <a:defRPr sz="3200">
                <a:solidFill>
                  <a:srgbClr val="FFFFFF"/>
                </a:solidFill>
                <a:latin typeface="Segoe Light"/>
                <a:cs typeface="Segoe Light"/>
              </a:defRPr>
            </a:lvl3pPr>
            <a:lvl4pPr>
              <a:defRPr sz="3200">
                <a:solidFill>
                  <a:srgbClr val="FFFFFF"/>
                </a:solidFill>
                <a:latin typeface="Segoe Light"/>
                <a:cs typeface="Segoe Light"/>
              </a:defRPr>
            </a:lvl4pPr>
            <a:lvl5pPr>
              <a:defRPr sz="3200">
                <a:solidFill>
                  <a:srgbClr val="FFFFFF"/>
                </a:solidFill>
                <a:latin typeface="Segoe Light"/>
                <a:cs typeface="Segoe Light"/>
              </a:defRPr>
            </a:lvl5pPr>
          </a:lstStyle>
          <a:p>
            <a:r>
              <a:rPr lang="en-US">
                <a:latin typeface="Segoe UI Light" panose="020B0502040204020203" pitchFamily="34" charset="0"/>
              </a:rPr>
              <a:t>&lt;short intro&gt;</a:t>
            </a:r>
          </a:p>
        </p:txBody>
      </p:sp>
      <p:sp>
        <p:nvSpPr>
          <p:cNvPr id="9" name="Picture Placeholder 2"/>
          <p:cNvSpPr>
            <a:spLocks noGrp="1"/>
          </p:cNvSpPr>
          <p:nvPr>
            <p:ph type="pic" idx="14"/>
          </p:nvPr>
        </p:nvSpPr>
        <p:spPr>
          <a:xfrm>
            <a:off x="719669" y="1304635"/>
            <a:ext cx="3431785" cy="3957988"/>
          </a:xfrm>
        </p:spPr>
        <p:txBody>
          <a:bodyPr/>
          <a:lstStyle>
            <a:lvl1pPr marL="0" indent="0">
              <a:buNone/>
              <a:defRPr sz="4267">
                <a:latin typeface="Segoe UI" panose="020B0502040204020203" pitchFamily="34" charset="0"/>
                <a:cs typeface="Segoe UI" panose="020B0502040204020203"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t>Click icon to add picture</a:t>
            </a:r>
          </a:p>
        </p:txBody>
      </p:sp>
    </p:spTree>
    <p:extLst>
      <p:ext uri="{BB962C8B-B14F-4D97-AF65-F5344CB8AC3E}">
        <p14:creationId xmlns:p14="http://schemas.microsoft.com/office/powerpoint/2010/main" val="2034175943"/>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Blank with bar">
    <p:bg>
      <p:bgPr>
        <a:solidFill>
          <a:schemeClr val="bg1"/>
        </a:solidFill>
        <a:effectLst/>
      </p:bgPr>
    </p:bg>
    <p:spTree>
      <p:nvGrpSpPr>
        <p:cNvPr id="1" name=""/>
        <p:cNvGrpSpPr/>
        <p:nvPr/>
      </p:nvGrpSpPr>
      <p:grpSpPr>
        <a:xfrm>
          <a:off x="0" y="0"/>
          <a:ext cx="0" cy="0"/>
          <a:chOff x="0" y="0"/>
          <a:chExt cx="0" cy="0"/>
        </a:xfrm>
      </p:grpSpPr>
      <p:sp>
        <p:nvSpPr>
          <p:cNvPr id="3" name="Freeform: Shape 2">
            <a:extLst>
              <a:ext uri="{FF2B5EF4-FFF2-40B4-BE49-F238E27FC236}">
                <a16:creationId xmlns:a16="http://schemas.microsoft.com/office/drawing/2014/main" id="{59299126-A5E7-4A46-864B-F4858368B76F}"/>
              </a:ext>
              <a:ext uri="{C183D7F6-B498-43B3-948B-1728B52AA6E4}">
                <adec:decorative xmlns:adec="http://schemas.microsoft.com/office/drawing/2017/decorative" val="1"/>
              </a:ext>
            </a:extLst>
          </p:cNvPr>
          <p:cNvSpPr/>
          <p:nvPr userDrawn="1"/>
        </p:nvSpPr>
        <p:spPr bwMode="auto">
          <a:xfrm>
            <a:off x="0" y="6747119"/>
            <a:ext cx="12188952" cy="110883"/>
          </a:xfrm>
          <a:custGeom>
            <a:avLst/>
            <a:gdLst>
              <a:gd name="connsiteX0" fmla="*/ 0 w 12188952"/>
              <a:gd name="connsiteY0" fmla="*/ 0 h 110883"/>
              <a:gd name="connsiteX1" fmla="*/ 12188952 w 12188952"/>
              <a:gd name="connsiteY1" fmla="*/ 0 h 110883"/>
              <a:gd name="connsiteX2" fmla="*/ 12188952 w 12188952"/>
              <a:gd name="connsiteY2" fmla="*/ 110883 h 110883"/>
              <a:gd name="connsiteX3" fmla="*/ 0 w 12188952"/>
              <a:gd name="connsiteY3" fmla="*/ 110883 h 110883"/>
            </a:gdLst>
            <a:ahLst/>
            <a:cxnLst>
              <a:cxn ang="0">
                <a:pos x="connsiteX0" y="connsiteY0"/>
              </a:cxn>
              <a:cxn ang="0">
                <a:pos x="connsiteX1" y="connsiteY1"/>
              </a:cxn>
              <a:cxn ang="0">
                <a:pos x="connsiteX2" y="connsiteY2"/>
              </a:cxn>
              <a:cxn ang="0">
                <a:pos x="connsiteX3" y="connsiteY3"/>
              </a:cxn>
            </a:cxnLst>
            <a:rect l="l" t="t" r="r" b="b"/>
            <a:pathLst>
              <a:path w="12188952" h="110883">
                <a:moveTo>
                  <a:pt x="0" y="0"/>
                </a:moveTo>
                <a:lnTo>
                  <a:pt x="12188952" y="0"/>
                </a:lnTo>
                <a:lnTo>
                  <a:pt x="12188952" y="110883"/>
                </a:lnTo>
                <a:lnTo>
                  <a:pt x="0" y="110883"/>
                </a:lnTo>
                <a:close/>
              </a:path>
            </a:pathLst>
          </a:custGeom>
          <a:gradFill>
            <a:gsLst>
              <a:gs pos="54010">
                <a:srgbClr val="93D0AE"/>
              </a:gs>
              <a:gs pos="30000">
                <a:srgbClr val="FFF200"/>
              </a:gs>
              <a:gs pos="100000">
                <a:schemeClr val="accent4"/>
              </a:gs>
            </a:gsLst>
            <a:lin ang="0" scaled="0"/>
          </a:gradFill>
          <a:ln>
            <a:no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Pro 1"/>
              <a:ea typeface="+mn-ea"/>
              <a:cs typeface="Segoe UI" pitchFamily="34" charset="0"/>
            </a:endParaRPr>
          </a:p>
        </p:txBody>
      </p:sp>
    </p:spTree>
    <p:extLst>
      <p:ext uri="{BB962C8B-B14F-4D97-AF65-F5344CB8AC3E}">
        <p14:creationId xmlns:p14="http://schemas.microsoft.com/office/powerpoint/2010/main" val="2317062475"/>
      </p:ext>
    </p:extLst>
  </p:cSld>
  <p:clrMapOvr>
    <a:masterClrMapping/>
  </p:clrMapOvr>
  <p:transition spd="med">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Tom">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7466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B2FC60-F390-23B8-8660-7F92EF7933ED}"/>
              </a:ext>
            </a:extLst>
          </p:cNvPr>
          <p:cNvSpPr>
            <a:spLocks noGrp="1"/>
          </p:cNvSpPr>
          <p:nvPr>
            <p:ph type="title"/>
          </p:nvPr>
        </p:nvSpPr>
        <p:spPr/>
        <p:txBody>
          <a:bodyPr/>
          <a:lstStyle/>
          <a:p>
            <a:r>
              <a:rPr lang="en-US"/>
              <a:t>Click to edit Master title style</a:t>
            </a:r>
            <a:endParaRPr lang="en-DK"/>
          </a:p>
        </p:txBody>
      </p:sp>
      <p:sp>
        <p:nvSpPr>
          <p:cNvPr id="3" name="Content Placeholder 2">
            <a:extLst>
              <a:ext uri="{FF2B5EF4-FFF2-40B4-BE49-F238E27FC236}">
                <a16:creationId xmlns:a16="http://schemas.microsoft.com/office/drawing/2014/main" id="{8FE28EA9-06C1-2FC8-11BD-7A05405AFF1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K"/>
          </a:p>
        </p:txBody>
      </p:sp>
      <p:sp>
        <p:nvSpPr>
          <p:cNvPr id="4" name="Date Placeholder 3">
            <a:extLst>
              <a:ext uri="{FF2B5EF4-FFF2-40B4-BE49-F238E27FC236}">
                <a16:creationId xmlns:a16="http://schemas.microsoft.com/office/drawing/2014/main" id="{5F36274A-A0DF-E95F-3541-BD84FA92B88B}"/>
              </a:ext>
            </a:extLst>
          </p:cNvPr>
          <p:cNvSpPr>
            <a:spLocks noGrp="1"/>
          </p:cNvSpPr>
          <p:nvPr>
            <p:ph type="dt" sz="half" idx="10"/>
          </p:nvPr>
        </p:nvSpPr>
        <p:spPr/>
        <p:txBody>
          <a:bodyPr/>
          <a:lstStyle/>
          <a:p>
            <a:fld id="{E7165A94-0444-4ABD-A411-E81CDCA12640}" type="datetimeFigureOut">
              <a:rPr lang="en-DK" smtClean="0"/>
              <a:t>29/10/2024</a:t>
            </a:fld>
            <a:endParaRPr lang="en-DK"/>
          </a:p>
        </p:txBody>
      </p:sp>
      <p:sp>
        <p:nvSpPr>
          <p:cNvPr id="5" name="Footer Placeholder 4">
            <a:extLst>
              <a:ext uri="{FF2B5EF4-FFF2-40B4-BE49-F238E27FC236}">
                <a16:creationId xmlns:a16="http://schemas.microsoft.com/office/drawing/2014/main" id="{E7B0FF28-B709-28F6-9040-63B977526409}"/>
              </a:ext>
            </a:extLst>
          </p:cNvPr>
          <p:cNvSpPr>
            <a:spLocks noGrp="1"/>
          </p:cNvSpPr>
          <p:nvPr>
            <p:ph type="ftr" sz="quarter" idx="11"/>
          </p:nvPr>
        </p:nvSpPr>
        <p:spPr/>
        <p:txBody>
          <a:bodyPr/>
          <a:lstStyle/>
          <a:p>
            <a:endParaRPr lang="en-DK"/>
          </a:p>
        </p:txBody>
      </p:sp>
      <p:sp>
        <p:nvSpPr>
          <p:cNvPr id="6" name="Slide Number Placeholder 5">
            <a:extLst>
              <a:ext uri="{FF2B5EF4-FFF2-40B4-BE49-F238E27FC236}">
                <a16:creationId xmlns:a16="http://schemas.microsoft.com/office/drawing/2014/main" id="{26526788-90A8-A3F1-B29F-C440ED47DFED}"/>
              </a:ext>
            </a:extLst>
          </p:cNvPr>
          <p:cNvSpPr>
            <a:spLocks noGrp="1"/>
          </p:cNvSpPr>
          <p:nvPr>
            <p:ph type="sldNum" sz="quarter" idx="12"/>
          </p:nvPr>
        </p:nvSpPr>
        <p:spPr/>
        <p:txBody>
          <a:bodyPr/>
          <a:lstStyle/>
          <a:p>
            <a:fld id="{F74173F6-8F59-4480-BC04-B480B5805F1F}" type="slidenum">
              <a:rPr lang="en-DK" smtClean="0"/>
              <a:t>‹#›</a:t>
            </a:fld>
            <a:endParaRPr lang="en-DK"/>
          </a:p>
        </p:txBody>
      </p:sp>
    </p:spTree>
    <p:extLst>
      <p:ext uri="{BB962C8B-B14F-4D97-AF65-F5344CB8AC3E}">
        <p14:creationId xmlns:p14="http://schemas.microsoft.com/office/powerpoint/2010/main" val="9931851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D7EB8E-EEAF-70F7-8F17-B6C87211FB3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DK"/>
          </a:p>
        </p:txBody>
      </p:sp>
      <p:sp>
        <p:nvSpPr>
          <p:cNvPr id="3" name="Text Placeholder 2">
            <a:extLst>
              <a:ext uri="{FF2B5EF4-FFF2-40B4-BE49-F238E27FC236}">
                <a16:creationId xmlns:a16="http://schemas.microsoft.com/office/drawing/2014/main" id="{6D4E5A19-681F-652F-DC67-DAA2226CF9E4}"/>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D2DAFEF-7CBC-B7F2-CB3D-3ACA567B852F}"/>
              </a:ext>
            </a:extLst>
          </p:cNvPr>
          <p:cNvSpPr>
            <a:spLocks noGrp="1"/>
          </p:cNvSpPr>
          <p:nvPr>
            <p:ph type="dt" sz="half" idx="10"/>
          </p:nvPr>
        </p:nvSpPr>
        <p:spPr/>
        <p:txBody>
          <a:bodyPr/>
          <a:lstStyle/>
          <a:p>
            <a:fld id="{E7165A94-0444-4ABD-A411-E81CDCA12640}" type="datetimeFigureOut">
              <a:rPr lang="en-DK" smtClean="0"/>
              <a:t>29/10/2024</a:t>
            </a:fld>
            <a:endParaRPr lang="en-DK"/>
          </a:p>
        </p:txBody>
      </p:sp>
      <p:sp>
        <p:nvSpPr>
          <p:cNvPr id="5" name="Footer Placeholder 4">
            <a:extLst>
              <a:ext uri="{FF2B5EF4-FFF2-40B4-BE49-F238E27FC236}">
                <a16:creationId xmlns:a16="http://schemas.microsoft.com/office/drawing/2014/main" id="{9E7D50B4-966F-B3E4-1AD7-49488CEB1E1E}"/>
              </a:ext>
            </a:extLst>
          </p:cNvPr>
          <p:cNvSpPr>
            <a:spLocks noGrp="1"/>
          </p:cNvSpPr>
          <p:nvPr>
            <p:ph type="ftr" sz="quarter" idx="11"/>
          </p:nvPr>
        </p:nvSpPr>
        <p:spPr/>
        <p:txBody>
          <a:bodyPr/>
          <a:lstStyle/>
          <a:p>
            <a:endParaRPr lang="en-DK"/>
          </a:p>
        </p:txBody>
      </p:sp>
      <p:sp>
        <p:nvSpPr>
          <p:cNvPr id="6" name="Slide Number Placeholder 5">
            <a:extLst>
              <a:ext uri="{FF2B5EF4-FFF2-40B4-BE49-F238E27FC236}">
                <a16:creationId xmlns:a16="http://schemas.microsoft.com/office/drawing/2014/main" id="{CB1E793A-8ADA-C108-820B-A09123EF4A1A}"/>
              </a:ext>
            </a:extLst>
          </p:cNvPr>
          <p:cNvSpPr>
            <a:spLocks noGrp="1"/>
          </p:cNvSpPr>
          <p:nvPr>
            <p:ph type="sldNum" sz="quarter" idx="12"/>
          </p:nvPr>
        </p:nvSpPr>
        <p:spPr/>
        <p:txBody>
          <a:bodyPr/>
          <a:lstStyle/>
          <a:p>
            <a:fld id="{F74173F6-8F59-4480-BC04-B480B5805F1F}" type="slidenum">
              <a:rPr lang="en-DK" smtClean="0"/>
              <a:t>‹#›</a:t>
            </a:fld>
            <a:endParaRPr lang="en-DK"/>
          </a:p>
        </p:txBody>
      </p:sp>
    </p:spTree>
    <p:extLst>
      <p:ext uri="{BB962C8B-B14F-4D97-AF65-F5344CB8AC3E}">
        <p14:creationId xmlns:p14="http://schemas.microsoft.com/office/powerpoint/2010/main" val="25050446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76F402-45C2-2093-8CA7-176D6DB6D19D}"/>
              </a:ext>
            </a:extLst>
          </p:cNvPr>
          <p:cNvSpPr>
            <a:spLocks noGrp="1"/>
          </p:cNvSpPr>
          <p:nvPr>
            <p:ph type="title"/>
          </p:nvPr>
        </p:nvSpPr>
        <p:spPr/>
        <p:txBody>
          <a:bodyPr/>
          <a:lstStyle/>
          <a:p>
            <a:r>
              <a:rPr lang="en-US"/>
              <a:t>Click to edit Master title style</a:t>
            </a:r>
            <a:endParaRPr lang="en-DK"/>
          </a:p>
        </p:txBody>
      </p:sp>
      <p:sp>
        <p:nvSpPr>
          <p:cNvPr id="3" name="Content Placeholder 2">
            <a:extLst>
              <a:ext uri="{FF2B5EF4-FFF2-40B4-BE49-F238E27FC236}">
                <a16:creationId xmlns:a16="http://schemas.microsoft.com/office/drawing/2014/main" id="{EE2B1EF7-3602-A315-29A5-C3B97516E48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K"/>
          </a:p>
        </p:txBody>
      </p:sp>
      <p:sp>
        <p:nvSpPr>
          <p:cNvPr id="4" name="Content Placeholder 3">
            <a:extLst>
              <a:ext uri="{FF2B5EF4-FFF2-40B4-BE49-F238E27FC236}">
                <a16:creationId xmlns:a16="http://schemas.microsoft.com/office/drawing/2014/main" id="{81B41735-F2C3-F23A-3048-D39B104ED0E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K"/>
          </a:p>
        </p:txBody>
      </p:sp>
      <p:sp>
        <p:nvSpPr>
          <p:cNvPr id="5" name="Date Placeholder 4">
            <a:extLst>
              <a:ext uri="{FF2B5EF4-FFF2-40B4-BE49-F238E27FC236}">
                <a16:creationId xmlns:a16="http://schemas.microsoft.com/office/drawing/2014/main" id="{2BC3E2C8-DEEF-3EB3-655F-0AFB1D7C56D1}"/>
              </a:ext>
            </a:extLst>
          </p:cNvPr>
          <p:cNvSpPr>
            <a:spLocks noGrp="1"/>
          </p:cNvSpPr>
          <p:nvPr>
            <p:ph type="dt" sz="half" idx="10"/>
          </p:nvPr>
        </p:nvSpPr>
        <p:spPr/>
        <p:txBody>
          <a:bodyPr/>
          <a:lstStyle/>
          <a:p>
            <a:fld id="{E7165A94-0444-4ABD-A411-E81CDCA12640}" type="datetimeFigureOut">
              <a:rPr lang="en-DK" smtClean="0"/>
              <a:t>29/10/2024</a:t>
            </a:fld>
            <a:endParaRPr lang="en-DK"/>
          </a:p>
        </p:txBody>
      </p:sp>
      <p:sp>
        <p:nvSpPr>
          <p:cNvPr id="6" name="Footer Placeholder 5">
            <a:extLst>
              <a:ext uri="{FF2B5EF4-FFF2-40B4-BE49-F238E27FC236}">
                <a16:creationId xmlns:a16="http://schemas.microsoft.com/office/drawing/2014/main" id="{F210D1A5-3419-B451-972A-BFF4A61FBADF}"/>
              </a:ext>
            </a:extLst>
          </p:cNvPr>
          <p:cNvSpPr>
            <a:spLocks noGrp="1"/>
          </p:cNvSpPr>
          <p:nvPr>
            <p:ph type="ftr" sz="quarter" idx="11"/>
          </p:nvPr>
        </p:nvSpPr>
        <p:spPr/>
        <p:txBody>
          <a:bodyPr/>
          <a:lstStyle/>
          <a:p>
            <a:endParaRPr lang="en-DK"/>
          </a:p>
        </p:txBody>
      </p:sp>
      <p:sp>
        <p:nvSpPr>
          <p:cNvPr id="7" name="Slide Number Placeholder 6">
            <a:extLst>
              <a:ext uri="{FF2B5EF4-FFF2-40B4-BE49-F238E27FC236}">
                <a16:creationId xmlns:a16="http://schemas.microsoft.com/office/drawing/2014/main" id="{BD75EBDF-67C5-44D0-A4CD-51A9F4693735}"/>
              </a:ext>
            </a:extLst>
          </p:cNvPr>
          <p:cNvSpPr>
            <a:spLocks noGrp="1"/>
          </p:cNvSpPr>
          <p:nvPr>
            <p:ph type="sldNum" sz="quarter" idx="12"/>
          </p:nvPr>
        </p:nvSpPr>
        <p:spPr/>
        <p:txBody>
          <a:bodyPr/>
          <a:lstStyle/>
          <a:p>
            <a:fld id="{F74173F6-8F59-4480-BC04-B480B5805F1F}" type="slidenum">
              <a:rPr lang="en-DK" smtClean="0"/>
              <a:t>‹#›</a:t>
            </a:fld>
            <a:endParaRPr lang="en-DK"/>
          </a:p>
        </p:txBody>
      </p:sp>
    </p:spTree>
    <p:extLst>
      <p:ext uri="{BB962C8B-B14F-4D97-AF65-F5344CB8AC3E}">
        <p14:creationId xmlns:p14="http://schemas.microsoft.com/office/powerpoint/2010/main" val="37688562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E9AF5A-60B7-CAE5-2860-82AF3B043EE5}"/>
              </a:ext>
            </a:extLst>
          </p:cNvPr>
          <p:cNvSpPr>
            <a:spLocks noGrp="1"/>
          </p:cNvSpPr>
          <p:nvPr>
            <p:ph type="title"/>
          </p:nvPr>
        </p:nvSpPr>
        <p:spPr>
          <a:xfrm>
            <a:off x="839788" y="365125"/>
            <a:ext cx="10515600" cy="1325563"/>
          </a:xfrm>
        </p:spPr>
        <p:txBody>
          <a:bodyPr/>
          <a:lstStyle/>
          <a:p>
            <a:r>
              <a:rPr lang="en-US"/>
              <a:t>Click to edit Master title style</a:t>
            </a:r>
            <a:endParaRPr lang="en-DK"/>
          </a:p>
        </p:txBody>
      </p:sp>
      <p:sp>
        <p:nvSpPr>
          <p:cNvPr id="3" name="Text Placeholder 2">
            <a:extLst>
              <a:ext uri="{FF2B5EF4-FFF2-40B4-BE49-F238E27FC236}">
                <a16:creationId xmlns:a16="http://schemas.microsoft.com/office/drawing/2014/main" id="{ED222D0B-621E-6679-B4D9-7C7A86AC189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915FC4D-3FC7-4D17-54A0-ACEC6055DD7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K"/>
          </a:p>
        </p:txBody>
      </p:sp>
      <p:sp>
        <p:nvSpPr>
          <p:cNvPr id="5" name="Text Placeholder 4">
            <a:extLst>
              <a:ext uri="{FF2B5EF4-FFF2-40B4-BE49-F238E27FC236}">
                <a16:creationId xmlns:a16="http://schemas.microsoft.com/office/drawing/2014/main" id="{091185BC-0263-EFF5-CAEB-825626C584A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43ECD76-57A9-3F43-D8A1-8151D245C4E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K"/>
          </a:p>
        </p:txBody>
      </p:sp>
      <p:sp>
        <p:nvSpPr>
          <p:cNvPr id="7" name="Date Placeholder 6">
            <a:extLst>
              <a:ext uri="{FF2B5EF4-FFF2-40B4-BE49-F238E27FC236}">
                <a16:creationId xmlns:a16="http://schemas.microsoft.com/office/drawing/2014/main" id="{8013EE94-3697-71B6-CB39-FEE5A15A7AA1}"/>
              </a:ext>
            </a:extLst>
          </p:cNvPr>
          <p:cNvSpPr>
            <a:spLocks noGrp="1"/>
          </p:cNvSpPr>
          <p:nvPr>
            <p:ph type="dt" sz="half" idx="10"/>
          </p:nvPr>
        </p:nvSpPr>
        <p:spPr/>
        <p:txBody>
          <a:bodyPr/>
          <a:lstStyle/>
          <a:p>
            <a:fld id="{E7165A94-0444-4ABD-A411-E81CDCA12640}" type="datetimeFigureOut">
              <a:rPr lang="en-DK" smtClean="0"/>
              <a:t>29/10/2024</a:t>
            </a:fld>
            <a:endParaRPr lang="en-DK"/>
          </a:p>
        </p:txBody>
      </p:sp>
      <p:sp>
        <p:nvSpPr>
          <p:cNvPr id="8" name="Footer Placeholder 7">
            <a:extLst>
              <a:ext uri="{FF2B5EF4-FFF2-40B4-BE49-F238E27FC236}">
                <a16:creationId xmlns:a16="http://schemas.microsoft.com/office/drawing/2014/main" id="{48F65143-8A28-8399-8C9C-FDBE9F211EA1}"/>
              </a:ext>
            </a:extLst>
          </p:cNvPr>
          <p:cNvSpPr>
            <a:spLocks noGrp="1"/>
          </p:cNvSpPr>
          <p:nvPr>
            <p:ph type="ftr" sz="quarter" idx="11"/>
          </p:nvPr>
        </p:nvSpPr>
        <p:spPr/>
        <p:txBody>
          <a:bodyPr/>
          <a:lstStyle/>
          <a:p>
            <a:endParaRPr lang="en-DK"/>
          </a:p>
        </p:txBody>
      </p:sp>
      <p:sp>
        <p:nvSpPr>
          <p:cNvPr id="9" name="Slide Number Placeholder 8">
            <a:extLst>
              <a:ext uri="{FF2B5EF4-FFF2-40B4-BE49-F238E27FC236}">
                <a16:creationId xmlns:a16="http://schemas.microsoft.com/office/drawing/2014/main" id="{6607618F-F941-8D67-3EF1-B002F7F79774}"/>
              </a:ext>
            </a:extLst>
          </p:cNvPr>
          <p:cNvSpPr>
            <a:spLocks noGrp="1"/>
          </p:cNvSpPr>
          <p:nvPr>
            <p:ph type="sldNum" sz="quarter" idx="12"/>
          </p:nvPr>
        </p:nvSpPr>
        <p:spPr/>
        <p:txBody>
          <a:bodyPr/>
          <a:lstStyle/>
          <a:p>
            <a:fld id="{F74173F6-8F59-4480-BC04-B480B5805F1F}" type="slidenum">
              <a:rPr lang="en-DK" smtClean="0"/>
              <a:t>‹#›</a:t>
            </a:fld>
            <a:endParaRPr lang="en-DK"/>
          </a:p>
        </p:txBody>
      </p:sp>
    </p:spTree>
    <p:extLst>
      <p:ext uri="{BB962C8B-B14F-4D97-AF65-F5344CB8AC3E}">
        <p14:creationId xmlns:p14="http://schemas.microsoft.com/office/powerpoint/2010/main" val="40303304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42D12-81A2-2013-0BA1-93000DEE2F63}"/>
              </a:ext>
            </a:extLst>
          </p:cNvPr>
          <p:cNvSpPr>
            <a:spLocks noGrp="1"/>
          </p:cNvSpPr>
          <p:nvPr>
            <p:ph type="title"/>
          </p:nvPr>
        </p:nvSpPr>
        <p:spPr/>
        <p:txBody>
          <a:bodyPr/>
          <a:lstStyle/>
          <a:p>
            <a:r>
              <a:rPr lang="en-US"/>
              <a:t>Click to edit Master title style</a:t>
            </a:r>
            <a:endParaRPr lang="en-DK"/>
          </a:p>
        </p:txBody>
      </p:sp>
      <p:sp>
        <p:nvSpPr>
          <p:cNvPr id="3" name="Date Placeholder 2">
            <a:extLst>
              <a:ext uri="{FF2B5EF4-FFF2-40B4-BE49-F238E27FC236}">
                <a16:creationId xmlns:a16="http://schemas.microsoft.com/office/drawing/2014/main" id="{DE2CABB1-136D-AA85-3582-2DB3794B4ED8}"/>
              </a:ext>
            </a:extLst>
          </p:cNvPr>
          <p:cNvSpPr>
            <a:spLocks noGrp="1"/>
          </p:cNvSpPr>
          <p:nvPr>
            <p:ph type="dt" sz="half" idx="10"/>
          </p:nvPr>
        </p:nvSpPr>
        <p:spPr/>
        <p:txBody>
          <a:bodyPr/>
          <a:lstStyle/>
          <a:p>
            <a:fld id="{E7165A94-0444-4ABD-A411-E81CDCA12640}" type="datetimeFigureOut">
              <a:rPr lang="en-DK" smtClean="0"/>
              <a:t>29/10/2024</a:t>
            </a:fld>
            <a:endParaRPr lang="en-DK"/>
          </a:p>
        </p:txBody>
      </p:sp>
      <p:sp>
        <p:nvSpPr>
          <p:cNvPr id="4" name="Footer Placeholder 3">
            <a:extLst>
              <a:ext uri="{FF2B5EF4-FFF2-40B4-BE49-F238E27FC236}">
                <a16:creationId xmlns:a16="http://schemas.microsoft.com/office/drawing/2014/main" id="{EFEB120B-52F5-6598-788C-17AD54077E8C}"/>
              </a:ext>
            </a:extLst>
          </p:cNvPr>
          <p:cNvSpPr>
            <a:spLocks noGrp="1"/>
          </p:cNvSpPr>
          <p:nvPr>
            <p:ph type="ftr" sz="quarter" idx="11"/>
          </p:nvPr>
        </p:nvSpPr>
        <p:spPr/>
        <p:txBody>
          <a:bodyPr/>
          <a:lstStyle/>
          <a:p>
            <a:endParaRPr lang="en-DK"/>
          </a:p>
        </p:txBody>
      </p:sp>
      <p:sp>
        <p:nvSpPr>
          <p:cNvPr id="5" name="Slide Number Placeholder 4">
            <a:extLst>
              <a:ext uri="{FF2B5EF4-FFF2-40B4-BE49-F238E27FC236}">
                <a16:creationId xmlns:a16="http://schemas.microsoft.com/office/drawing/2014/main" id="{29BDB479-CF19-320D-EC77-8B07373A02CB}"/>
              </a:ext>
            </a:extLst>
          </p:cNvPr>
          <p:cNvSpPr>
            <a:spLocks noGrp="1"/>
          </p:cNvSpPr>
          <p:nvPr>
            <p:ph type="sldNum" sz="quarter" idx="12"/>
          </p:nvPr>
        </p:nvSpPr>
        <p:spPr/>
        <p:txBody>
          <a:bodyPr/>
          <a:lstStyle/>
          <a:p>
            <a:fld id="{F74173F6-8F59-4480-BC04-B480B5805F1F}" type="slidenum">
              <a:rPr lang="en-DK" smtClean="0"/>
              <a:t>‹#›</a:t>
            </a:fld>
            <a:endParaRPr lang="en-DK"/>
          </a:p>
        </p:txBody>
      </p:sp>
    </p:spTree>
    <p:extLst>
      <p:ext uri="{BB962C8B-B14F-4D97-AF65-F5344CB8AC3E}">
        <p14:creationId xmlns:p14="http://schemas.microsoft.com/office/powerpoint/2010/main" val="28651399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880288B-FF72-5D60-1ABD-5C32804EA895}"/>
              </a:ext>
            </a:extLst>
          </p:cNvPr>
          <p:cNvSpPr>
            <a:spLocks noGrp="1"/>
          </p:cNvSpPr>
          <p:nvPr>
            <p:ph type="dt" sz="half" idx="10"/>
          </p:nvPr>
        </p:nvSpPr>
        <p:spPr/>
        <p:txBody>
          <a:bodyPr/>
          <a:lstStyle/>
          <a:p>
            <a:fld id="{E7165A94-0444-4ABD-A411-E81CDCA12640}" type="datetimeFigureOut">
              <a:rPr lang="en-DK" smtClean="0"/>
              <a:t>29/10/2024</a:t>
            </a:fld>
            <a:endParaRPr lang="en-DK"/>
          </a:p>
        </p:txBody>
      </p:sp>
      <p:sp>
        <p:nvSpPr>
          <p:cNvPr id="3" name="Footer Placeholder 2">
            <a:extLst>
              <a:ext uri="{FF2B5EF4-FFF2-40B4-BE49-F238E27FC236}">
                <a16:creationId xmlns:a16="http://schemas.microsoft.com/office/drawing/2014/main" id="{3B5C4215-B9F7-E9A2-D681-5FE7F336689A}"/>
              </a:ext>
            </a:extLst>
          </p:cNvPr>
          <p:cNvSpPr>
            <a:spLocks noGrp="1"/>
          </p:cNvSpPr>
          <p:nvPr>
            <p:ph type="ftr" sz="quarter" idx="11"/>
          </p:nvPr>
        </p:nvSpPr>
        <p:spPr/>
        <p:txBody>
          <a:bodyPr/>
          <a:lstStyle/>
          <a:p>
            <a:endParaRPr lang="en-DK"/>
          </a:p>
        </p:txBody>
      </p:sp>
      <p:sp>
        <p:nvSpPr>
          <p:cNvPr id="4" name="Slide Number Placeholder 3">
            <a:extLst>
              <a:ext uri="{FF2B5EF4-FFF2-40B4-BE49-F238E27FC236}">
                <a16:creationId xmlns:a16="http://schemas.microsoft.com/office/drawing/2014/main" id="{C3175B47-03D3-B45F-AD3F-F706A0A2BD04}"/>
              </a:ext>
            </a:extLst>
          </p:cNvPr>
          <p:cNvSpPr>
            <a:spLocks noGrp="1"/>
          </p:cNvSpPr>
          <p:nvPr>
            <p:ph type="sldNum" sz="quarter" idx="12"/>
          </p:nvPr>
        </p:nvSpPr>
        <p:spPr/>
        <p:txBody>
          <a:bodyPr/>
          <a:lstStyle/>
          <a:p>
            <a:fld id="{F74173F6-8F59-4480-BC04-B480B5805F1F}" type="slidenum">
              <a:rPr lang="en-DK" smtClean="0"/>
              <a:t>‹#›</a:t>
            </a:fld>
            <a:endParaRPr lang="en-DK"/>
          </a:p>
        </p:txBody>
      </p:sp>
    </p:spTree>
    <p:extLst>
      <p:ext uri="{BB962C8B-B14F-4D97-AF65-F5344CB8AC3E}">
        <p14:creationId xmlns:p14="http://schemas.microsoft.com/office/powerpoint/2010/main" val="39391482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7A33B-CE21-A715-746A-5665E744BE3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DK"/>
          </a:p>
        </p:txBody>
      </p:sp>
      <p:sp>
        <p:nvSpPr>
          <p:cNvPr id="3" name="Content Placeholder 2">
            <a:extLst>
              <a:ext uri="{FF2B5EF4-FFF2-40B4-BE49-F238E27FC236}">
                <a16:creationId xmlns:a16="http://schemas.microsoft.com/office/drawing/2014/main" id="{37CA4F29-A77F-97EC-2092-4A0801B13AC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K"/>
          </a:p>
        </p:txBody>
      </p:sp>
      <p:sp>
        <p:nvSpPr>
          <p:cNvPr id="4" name="Text Placeholder 3">
            <a:extLst>
              <a:ext uri="{FF2B5EF4-FFF2-40B4-BE49-F238E27FC236}">
                <a16:creationId xmlns:a16="http://schemas.microsoft.com/office/drawing/2014/main" id="{A9189253-32DD-C67B-FAAD-762B1CBDAB2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1BA0FBF-55D9-9AAA-2236-099B2D5FA702}"/>
              </a:ext>
            </a:extLst>
          </p:cNvPr>
          <p:cNvSpPr>
            <a:spLocks noGrp="1"/>
          </p:cNvSpPr>
          <p:nvPr>
            <p:ph type="dt" sz="half" idx="10"/>
          </p:nvPr>
        </p:nvSpPr>
        <p:spPr/>
        <p:txBody>
          <a:bodyPr/>
          <a:lstStyle/>
          <a:p>
            <a:fld id="{E7165A94-0444-4ABD-A411-E81CDCA12640}" type="datetimeFigureOut">
              <a:rPr lang="en-DK" smtClean="0"/>
              <a:t>29/10/2024</a:t>
            </a:fld>
            <a:endParaRPr lang="en-DK"/>
          </a:p>
        </p:txBody>
      </p:sp>
      <p:sp>
        <p:nvSpPr>
          <p:cNvPr id="6" name="Footer Placeholder 5">
            <a:extLst>
              <a:ext uri="{FF2B5EF4-FFF2-40B4-BE49-F238E27FC236}">
                <a16:creationId xmlns:a16="http://schemas.microsoft.com/office/drawing/2014/main" id="{F6F566AF-CD10-913A-244C-9988A23469E1}"/>
              </a:ext>
            </a:extLst>
          </p:cNvPr>
          <p:cNvSpPr>
            <a:spLocks noGrp="1"/>
          </p:cNvSpPr>
          <p:nvPr>
            <p:ph type="ftr" sz="quarter" idx="11"/>
          </p:nvPr>
        </p:nvSpPr>
        <p:spPr/>
        <p:txBody>
          <a:bodyPr/>
          <a:lstStyle/>
          <a:p>
            <a:endParaRPr lang="en-DK"/>
          </a:p>
        </p:txBody>
      </p:sp>
      <p:sp>
        <p:nvSpPr>
          <p:cNvPr id="7" name="Slide Number Placeholder 6">
            <a:extLst>
              <a:ext uri="{FF2B5EF4-FFF2-40B4-BE49-F238E27FC236}">
                <a16:creationId xmlns:a16="http://schemas.microsoft.com/office/drawing/2014/main" id="{424FD9FE-FDFB-66E5-1231-AE24C8B64927}"/>
              </a:ext>
            </a:extLst>
          </p:cNvPr>
          <p:cNvSpPr>
            <a:spLocks noGrp="1"/>
          </p:cNvSpPr>
          <p:nvPr>
            <p:ph type="sldNum" sz="quarter" idx="12"/>
          </p:nvPr>
        </p:nvSpPr>
        <p:spPr/>
        <p:txBody>
          <a:bodyPr/>
          <a:lstStyle/>
          <a:p>
            <a:fld id="{F74173F6-8F59-4480-BC04-B480B5805F1F}" type="slidenum">
              <a:rPr lang="en-DK" smtClean="0"/>
              <a:t>‹#›</a:t>
            </a:fld>
            <a:endParaRPr lang="en-DK"/>
          </a:p>
        </p:txBody>
      </p:sp>
    </p:spTree>
    <p:extLst>
      <p:ext uri="{BB962C8B-B14F-4D97-AF65-F5344CB8AC3E}">
        <p14:creationId xmlns:p14="http://schemas.microsoft.com/office/powerpoint/2010/main" val="36371162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206331-6C83-A66C-2943-A050629317E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DK"/>
          </a:p>
        </p:txBody>
      </p:sp>
      <p:sp>
        <p:nvSpPr>
          <p:cNvPr id="3" name="Picture Placeholder 2">
            <a:extLst>
              <a:ext uri="{FF2B5EF4-FFF2-40B4-BE49-F238E27FC236}">
                <a16:creationId xmlns:a16="http://schemas.microsoft.com/office/drawing/2014/main" id="{A84D6D7F-4CDC-BEF9-E5AB-7D4C58BBB76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DK"/>
          </a:p>
        </p:txBody>
      </p:sp>
      <p:sp>
        <p:nvSpPr>
          <p:cNvPr id="4" name="Text Placeholder 3">
            <a:extLst>
              <a:ext uri="{FF2B5EF4-FFF2-40B4-BE49-F238E27FC236}">
                <a16:creationId xmlns:a16="http://schemas.microsoft.com/office/drawing/2014/main" id="{D4968DDE-A231-C903-9D05-F1CBF9C2445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B1420FE-DF8A-C87C-64ED-A26E07155A8C}"/>
              </a:ext>
            </a:extLst>
          </p:cNvPr>
          <p:cNvSpPr>
            <a:spLocks noGrp="1"/>
          </p:cNvSpPr>
          <p:nvPr>
            <p:ph type="dt" sz="half" idx="10"/>
          </p:nvPr>
        </p:nvSpPr>
        <p:spPr/>
        <p:txBody>
          <a:bodyPr/>
          <a:lstStyle/>
          <a:p>
            <a:fld id="{E7165A94-0444-4ABD-A411-E81CDCA12640}" type="datetimeFigureOut">
              <a:rPr lang="en-DK" smtClean="0"/>
              <a:t>29/10/2024</a:t>
            </a:fld>
            <a:endParaRPr lang="en-DK"/>
          </a:p>
        </p:txBody>
      </p:sp>
      <p:sp>
        <p:nvSpPr>
          <p:cNvPr id="6" name="Footer Placeholder 5">
            <a:extLst>
              <a:ext uri="{FF2B5EF4-FFF2-40B4-BE49-F238E27FC236}">
                <a16:creationId xmlns:a16="http://schemas.microsoft.com/office/drawing/2014/main" id="{B795206B-61DB-9CC2-C4EA-233574388A4E}"/>
              </a:ext>
            </a:extLst>
          </p:cNvPr>
          <p:cNvSpPr>
            <a:spLocks noGrp="1"/>
          </p:cNvSpPr>
          <p:nvPr>
            <p:ph type="ftr" sz="quarter" idx="11"/>
          </p:nvPr>
        </p:nvSpPr>
        <p:spPr/>
        <p:txBody>
          <a:bodyPr/>
          <a:lstStyle/>
          <a:p>
            <a:endParaRPr lang="en-DK"/>
          </a:p>
        </p:txBody>
      </p:sp>
      <p:sp>
        <p:nvSpPr>
          <p:cNvPr id="7" name="Slide Number Placeholder 6">
            <a:extLst>
              <a:ext uri="{FF2B5EF4-FFF2-40B4-BE49-F238E27FC236}">
                <a16:creationId xmlns:a16="http://schemas.microsoft.com/office/drawing/2014/main" id="{66F44449-CC18-B4CF-CA7A-AFDBA87B3A60}"/>
              </a:ext>
            </a:extLst>
          </p:cNvPr>
          <p:cNvSpPr>
            <a:spLocks noGrp="1"/>
          </p:cNvSpPr>
          <p:nvPr>
            <p:ph type="sldNum" sz="quarter" idx="12"/>
          </p:nvPr>
        </p:nvSpPr>
        <p:spPr/>
        <p:txBody>
          <a:bodyPr/>
          <a:lstStyle/>
          <a:p>
            <a:fld id="{F74173F6-8F59-4480-BC04-B480B5805F1F}" type="slidenum">
              <a:rPr lang="en-DK" smtClean="0"/>
              <a:t>‹#›</a:t>
            </a:fld>
            <a:endParaRPr lang="en-DK"/>
          </a:p>
        </p:txBody>
      </p:sp>
    </p:spTree>
    <p:extLst>
      <p:ext uri="{BB962C8B-B14F-4D97-AF65-F5344CB8AC3E}">
        <p14:creationId xmlns:p14="http://schemas.microsoft.com/office/powerpoint/2010/main" val="41600182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C866358-6545-F1D6-27C7-7A2AA0874B6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DK"/>
          </a:p>
        </p:txBody>
      </p:sp>
      <p:sp>
        <p:nvSpPr>
          <p:cNvPr id="3" name="Text Placeholder 2">
            <a:extLst>
              <a:ext uri="{FF2B5EF4-FFF2-40B4-BE49-F238E27FC236}">
                <a16:creationId xmlns:a16="http://schemas.microsoft.com/office/drawing/2014/main" id="{25262BFD-11D6-997A-BCC7-9C4E6612762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K"/>
          </a:p>
        </p:txBody>
      </p:sp>
      <p:sp>
        <p:nvSpPr>
          <p:cNvPr id="4" name="Date Placeholder 3">
            <a:extLst>
              <a:ext uri="{FF2B5EF4-FFF2-40B4-BE49-F238E27FC236}">
                <a16:creationId xmlns:a16="http://schemas.microsoft.com/office/drawing/2014/main" id="{8216DBDC-A5E9-98A9-FA4A-14499AD8783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E7165A94-0444-4ABD-A411-E81CDCA12640}" type="datetimeFigureOut">
              <a:rPr lang="en-DK" smtClean="0"/>
              <a:t>29/10/2024</a:t>
            </a:fld>
            <a:endParaRPr lang="en-DK"/>
          </a:p>
        </p:txBody>
      </p:sp>
      <p:sp>
        <p:nvSpPr>
          <p:cNvPr id="5" name="Footer Placeholder 4">
            <a:extLst>
              <a:ext uri="{FF2B5EF4-FFF2-40B4-BE49-F238E27FC236}">
                <a16:creationId xmlns:a16="http://schemas.microsoft.com/office/drawing/2014/main" id="{EFDC2288-6EFC-A717-301A-EC82E7DC3E2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DK"/>
          </a:p>
        </p:txBody>
      </p:sp>
      <p:sp>
        <p:nvSpPr>
          <p:cNvPr id="6" name="Slide Number Placeholder 5">
            <a:extLst>
              <a:ext uri="{FF2B5EF4-FFF2-40B4-BE49-F238E27FC236}">
                <a16:creationId xmlns:a16="http://schemas.microsoft.com/office/drawing/2014/main" id="{BB2A5440-F860-3DA8-9749-CC2034F2488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F74173F6-8F59-4480-BC04-B480B5805F1F}" type="slidenum">
              <a:rPr lang="en-DK" smtClean="0"/>
              <a:t>‹#›</a:t>
            </a:fld>
            <a:endParaRPr lang="en-DK"/>
          </a:p>
        </p:txBody>
      </p:sp>
    </p:spTree>
    <p:extLst>
      <p:ext uri="{BB962C8B-B14F-4D97-AF65-F5344CB8AC3E}">
        <p14:creationId xmlns:p14="http://schemas.microsoft.com/office/powerpoint/2010/main" val="17846359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jpe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hyperlink" Target="https://mortenknudsen.net/?p=1440" TargetMode="External"/><Relationship Id="rId2" Type="http://schemas.openxmlformats.org/officeDocument/2006/relationships/hyperlink" Target="https://mortenknudsen.net/?p=1436"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www.powershellgallery.com/packages/AzLogDcrIngestPS" TargetMode="External"/><Relationship Id="rId2" Type="http://schemas.openxmlformats.org/officeDocument/2006/relationships/hyperlink" Target="https://github.com/KnudsenMorten/AzLogDcrIngestPS" TargetMode="External"/><Relationship Id="rId1" Type="http://schemas.openxmlformats.org/officeDocument/2006/relationships/slideLayout" Target="../slideLayouts/slideLayout2.xml"/><Relationship Id="rId5" Type="http://schemas.openxmlformats.org/officeDocument/2006/relationships/hyperlink" Target="https://mortenknudsen.net/?p=450" TargetMode="External"/><Relationship Id="rId4" Type="http://schemas.openxmlformats.org/officeDocument/2006/relationships/hyperlink" Target="https://github.com/KnudsenMorten/ClientInspectorV2"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hyperlink" Target="https://pixabay.com/en/new-icon-new-icon-sign-1497910/" TargetMode="External"/><Relationship Id="rId2" Type="http://schemas.openxmlformats.org/officeDocument/2006/relationships/image" Target="../media/image17.png"/><Relationship Id="rId1" Type="http://schemas.openxmlformats.org/officeDocument/2006/relationships/slideLayout" Target="../slideLayouts/slideLayout4.xml"/><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www.pngall.com/wow-png/download/49465" TargetMode="External"/><Relationship Id="rId2" Type="http://schemas.openxmlformats.org/officeDocument/2006/relationships/image" Target="../media/image20.png"/><Relationship Id="rId1" Type="http://schemas.openxmlformats.org/officeDocument/2006/relationships/slideLayout" Target="../slideLayouts/slideLayout4.xml"/><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research.google/pubs/pub45774/" TargetMode="Externa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D744F47-02D5-79DB-3F06-D43DDA34E101}"/>
              </a:ext>
            </a:extLst>
          </p:cNvPr>
          <p:cNvSpPr>
            <a:spLocks noGrp="1"/>
          </p:cNvSpPr>
          <p:nvPr>
            <p:ph type="title"/>
          </p:nvPr>
        </p:nvSpPr>
        <p:spPr>
          <a:xfrm>
            <a:off x="4464743" y="1304636"/>
            <a:ext cx="6820836" cy="2121469"/>
          </a:xfrm>
        </p:spPr>
        <p:txBody>
          <a:bodyPr/>
          <a:lstStyle/>
          <a:p>
            <a:r>
              <a:rPr lang="en-US" dirty="0"/>
              <a:t>Morten Knudsen</a:t>
            </a:r>
            <a:br>
              <a:rPr lang="en-US" dirty="0"/>
            </a:br>
            <a:r>
              <a:rPr lang="en-US" sz="2667" dirty="0"/>
              <a:t>Microsoft MVP, Cloud &amp; Security Architect</a:t>
            </a:r>
            <a:endParaRPr lang="en-US" dirty="0"/>
          </a:p>
        </p:txBody>
      </p:sp>
      <p:sp>
        <p:nvSpPr>
          <p:cNvPr id="5" name="Content Placeholder 4">
            <a:extLst>
              <a:ext uri="{FF2B5EF4-FFF2-40B4-BE49-F238E27FC236}">
                <a16:creationId xmlns:a16="http://schemas.microsoft.com/office/drawing/2014/main" id="{061CED30-58A7-1328-F39C-207B7AB0547A}"/>
              </a:ext>
            </a:extLst>
          </p:cNvPr>
          <p:cNvSpPr>
            <a:spLocks noGrp="1"/>
          </p:cNvSpPr>
          <p:nvPr>
            <p:ph idx="1"/>
          </p:nvPr>
        </p:nvSpPr>
        <p:spPr>
          <a:xfrm>
            <a:off x="4464744" y="3426107"/>
            <a:ext cx="6916585" cy="2486616"/>
          </a:xfrm>
        </p:spPr>
        <p:txBody>
          <a:bodyPr/>
          <a:lstStyle/>
          <a:p>
            <a:r>
              <a:rPr lang="en-US" sz="3733" dirty="0"/>
              <a:t>Optimizing log ingestion in Microsoft Sentinel or how to save money</a:t>
            </a:r>
          </a:p>
        </p:txBody>
      </p:sp>
      <p:pic>
        <p:nvPicPr>
          <p:cNvPr id="8" name="Picture Placeholder 7" descr="A person wearing glasses and a black shirt&#10;&#10;Description automatically generated">
            <a:extLst>
              <a:ext uri="{FF2B5EF4-FFF2-40B4-BE49-F238E27FC236}">
                <a16:creationId xmlns:a16="http://schemas.microsoft.com/office/drawing/2014/main" id="{374078A7-1E9A-5DB4-E6F5-06B2CDFBBDCB}"/>
              </a:ext>
            </a:extLst>
          </p:cNvPr>
          <p:cNvPicPr>
            <a:picLocks noGrp="1" noChangeAspect="1"/>
          </p:cNvPicPr>
          <p:nvPr>
            <p:ph type="pic" idx="14"/>
          </p:nvPr>
        </p:nvPicPr>
        <p:blipFill>
          <a:blip r:embed="rId2">
            <a:extLst>
              <a:ext uri="{28A0092B-C50C-407E-A947-70E740481C1C}">
                <a14:useLocalDpi xmlns:a14="http://schemas.microsoft.com/office/drawing/2010/main" val="0"/>
              </a:ext>
            </a:extLst>
          </a:blip>
          <a:srcRect l="6658" r="6658"/>
          <a:stretch/>
        </p:blipFill>
        <p:spPr/>
      </p:pic>
    </p:spTree>
    <p:extLst>
      <p:ext uri="{BB962C8B-B14F-4D97-AF65-F5344CB8AC3E}">
        <p14:creationId xmlns:p14="http://schemas.microsoft.com/office/powerpoint/2010/main" val="10515667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FCC3C9A-263E-2129-CDF4-796AA985181B}"/>
              </a:ext>
            </a:extLst>
          </p:cNvPr>
          <p:cNvPicPr>
            <a:picLocks noChangeAspect="1"/>
          </p:cNvPicPr>
          <p:nvPr/>
        </p:nvPicPr>
        <p:blipFill>
          <a:blip r:embed="rId2"/>
          <a:stretch>
            <a:fillRect/>
          </a:stretch>
        </p:blipFill>
        <p:spPr>
          <a:xfrm>
            <a:off x="1773900" y="708991"/>
            <a:ext cx="10262104" cy="5572538"/>
          </a:xfrm>
          <a:prstGeom prst="rect">
            <a:avLst/>
          </a:prstGeom>
        </p:spPr>
      </p:pic>
      <p:sp>
        <p:nvSpPr>
          <p:cNvPr id="3" name="TextBox 2">
            <a:extLst>
              <a:ext uri="{FF2B5EF4-FFF2-40B4-BE49-F238E27FC236}">
                <a16:creationId xmlns:a16="http://schemas.microsoft.com/office/drawing/2014/main" id="{D3EF6A8F-94BC-00C1-824F-E6D39DD33061}"/>
              </a:ext>
            </a:extLst>
          </p:cNvPr>
          <p:cNvSpPr txBox="1"/>
          <p:nvPr/>
        </p:nvSpPr>
        <p:spPr>
          <a:xfrm>
            <a:off x="155996" y="2606089"/>
            <a:ext cx="2314154" cy="1908215"/>
          </a:xfrm>
          <a:prstGeom prst="rect">
            <a:avLst/>
          </a:prstGeom>
          <a:noFill/>
        </p:spPr>
        <p:txBody>
          <a:bodyPr wrap="square" rtlCol="0">
            <a:spAutoFit/>
          </a:bodyPr>
          <a:lstStyle/>
          <a:p>
            <a:r>
              <a:rPr lang="en-US" sz="2800" dirty="0">
                <a:latin typeface="Segoe Pro 1"/>
              </a:rPr>
              <a:t>“</a:t>
            </a:r>
            <a:r>
              <a:rPr lang="en-US" sz="2800" dirty="0" err="1">
                <a:latin typeface="Segoe Pro 1"/>
              </a:rPr>
              <a:t>V2</a:t>
            </a:r>
            <a:r>
              <a:rPr lang="en-US" sz="2800" dirty="0">
                <a:latin typeface="Segoe Pro 1"/>
              </a:rPr>
              <a:t>”</a:t>
            </a:r>
          </a:p>
          <a:p>
            <a:pPr marL="228594" indent="-228594">
              <a:buFont typeface="Arial" panose="020B0604020202020204" pitchFamily="34" charset="0"/>
              <a:buChar char="•"/>
            </a:pPr>
            <a:endParaRPr lang="en-US" dirty="0">
              <a:latin typeface="Segoe Pro 1"/>
            </a:endParaRPr>
          </a:p>
          <a:p>
            <a:pPr marL="228594" indent="-228594">
              <a:buFont typeface="Arial" panose="020B0604020202020204" pitchFamily="34" charset="0"/>
              <a:buChar char="•"/>
            </a:pPr>
            <a:r>
              <a:rPr lang="en-US" dirty="0">
                <a:latin typeface="Segoe Pro 1"/>
              </a:rPr>
              <a:t>Azure Pipeline</a:t>
            </a:r>
          </a:p>
          <a:p>
            <a:pPr marL="228594" indent="-228594">
              <a:buFont typeface="Arial" panose="020B0604020202020204" pitchFamily="34" charset="0"/>
              <a:buChar char="•"/>
            </a:pPr>
            <a:r>
              <a:rPr lang="en-US" dirty="0">
                <a:latin typeface="Segoe Pro 1"/>
              </a:rPr>
              <a:t>DCR &amp; </a:t>
            </a:r>
            <a:r>
              <a:rPr lang="en-US" dirty="0" err="1">
                <a:latin typeface="Segoe Pro 1"/>
              </a:rPr>
              <a:t>DCE</a:t>
            </a:r>
            <a:endParaRPr lang="en-US" dirty="0">
              <a:latin typeface="Segoe Pro 1"/>
            </a:endParaRPr>
          </a:p>
          <a:p>
            <a:pPr marL="228594" indent="-228594">
              <a:buFont typeface="Arial" panose="020B0604020202020204" pitchFamily="34" charset="0"/>
              <a:buChar char="•"/>
            </a:pPr>
            <a:r>
              <a:rPr lang="en-US" dirty="0">
                <a:latin typeface="Segoe Pro 1"/>
              </a:rPr>
              <a:t>Transformation</a:t>
            </a:r>
          </a:p>
          <a:p>
            <a:pPr marL="228594" indent="-228594">
              <a:buFont typeface="Arial" panose="020B0604020202020204" pitchFamily="34" charset="0"/>
              <a:buChar char="•"/>
            </a:pPr>
            <a:r>
              <a:rPr lang="en-US" dirty="0">
                <a:latin typeface="Segoe Pro 1"/>
              </a:rPr>
              <a:t>Custom tables (</a:t>
            </a:r>
            <a:r>
              <a:rPr lang="en-US" dirty="0" err="1">
                <a:latin typeface="Segoe Pro 1"/>
              </a:rPr>
              <a:t>v2</a:t>
            </a:r>
            <a:r>
              <a:rPr lang="en-US" dirty="0">
                <a:latin typeface="Segoe Pro 1"/>
              </a:rPr>
              <a:t>)</a:t>
            </a:r>
          </a:p>
        </p:txBody>
      </p:sp>
      <p:pic>
        <p:nvPicPr>
          <p:cNvPr id="4" name="Picture 3" descr="A group of people sitting around a table with laptops&#10;&#10;Description automatically generated with medium confidence">
            <a:extLst>
              <a:ext uri="{FF2B5EF4-FFF2-40B4-BE49-F238E27FC236}">
                <a16:creationId xmlns:a16="http://schemas.microsoft.com/office/drawing/2014/main" id="{D7B5F7E1-DC08-938D-ABFE-3671EDC639AD}"/>
              </a:ext>
            </a:extLst>
          </p:cNvPr>
          <p:cNvPicPr>
            <a:picLocks noChangeAspect="1"/>
          </p:cNvPicPr>
          <p:nvPr/>
        </p:nvPicPr>
        <p:blipFill>
          <a:blip r:embed="rId3"/>
          <a:stretch>
            <a:fillRect/>
          </a:stretch>
        </p:blipFill>
        <p:spPr>
          <a:xfrm>
            <a:off x="9031620" y="4604713"/>
            <a:ext cx="3004383" cy="2253287"/>
          </a:xfrm>
          <a:prstGeom prst="rect">
            <a:avLst/>
          </a:prstGeom>
        </p:spPr>
      </p:pic>
      <p:sp>
        <p:nvSpPr>
          <p:cNvPr id="5" name="TextBox 4">
            <a:extLst>
              <a:ext uri="{FF2B5EF4-FFF2-40B4-BE49-F238E27FC236}">
                <a16:creationId xmlns:a16="http://schemas.microsoft.com/office/drawing/2014/main" id="{76F67B17-A356-CF20-F24E-1D3642B08605}"/>
              </a:ext>
            </a:extLst>
          </p:cNvPr>
          <p:cNvSpPr txBox="1"/>
          <p:nvPr/>
        </p:nvSpPr>
        <p:spPr>
          <a:xfrm>
            <a:off x="8840876" y="4305389"/>
            <a:ext cx="3195127" cy="318100"/>
          </a:xfrm>
          <a:prstGeom prst="rect">
            <a:avLst/>
          </a:prstGeom>
          <a:solidFill>
            <a:schemeClr val="bg1"/>
          </a:solidFill>
        </p:spPr>
        <p:txBody>
          <a:bodyPr wrap="square" rtlCol="0">
            <a:spAutoFit/>
          </a:bodyPr>
          <a:lstStyle/>
          <a:p>
            <a:pPr algn="ctr"/>
            <a:r>
              <a:rPr lang="en-US" sz="1467" dirty="0">
                <a:latin typeface="Segoe Pro 1"/>
              </a:rPr>
              <a:t>Azure LogAnalytics PMs, Israel</a:t>
            </a:r>
          </a:p>
        </p:txBody>
      </p:sp>
      <p:pic>
        <p:nvPicPr>
          <p:cNvPr id="6" name="Picture 5" descr="A group of men smiling&#10;&#10;Description automatically generated with medium confidence">
            <a:extLst>
              <a:ext uri="{FF2B5EF4-FFF2-40B4-BE49-F238E27FC236}">
                <a16:creationId xmlns:a16="http://schemas.microsoft.com/office/drawing/2014/main" id="{6655DD68-3EC0-C585-D071-FBDA7A1C5D4D}"/>
              </a:ext>
            </a:extLst>
          </p:cNvPr>
          <p:cNvPicPr>
            <a:picLocks noChangeAspect="1"/>
          </p:cNvPicPr>
          <p:nvPr/>
        </p:nvPicPr>
        <p:blipFill>
          <a:blip r:embed="rId4"/>
          <a:stretch>
            <a:fillRect/>
          </a:stretch>
        </p:blipFill>
        <p:spPr>
          <a:xfrm>
            <a:off x="9192615" y="85196"/>
            <a:ext cx="2843389" cy="2132541"/>
          </a:xfrm>
          <a:prstGeom prst="rect">
            <a:avLst/>
          </a:prstGeom>
        </p:spPr>
      </p:pic>
      <p:sp>
        <p:nvSpPr>
          <p:cNvPr id="7" name="TextBox 6">
            <a:extLst>
              <a:ext uri="{FF2B5EF4-FFF2-40B4-BE49-F238E27FC236}">
                <a16:creationId xmlns:a16="http://schemas.microsoft.com/office/drawing/2014/main" id="{1BBF2838-2B65-F61F-C969-F182E4020467}"/>
              </a:ext>
            </a:extLst>
          </p:cNvPr>
          <p:cNvSpPr txBox="1"/>
          <p:nvPr/>
        </p:nvSpPr>
        <p:spPr>
          <a:xfrm>
            <a:off x="9192614" y="85195"/>
            <a:ext cx="2843389" cy="461665"/>
          </a:xfrm>
          <a:prstGeom prst="rect">
            <a:avLst/>
          </a:prstGeom>
          <a:solidFill>
            <a:schemeClr val="bg1"/>
          </a:solidFill>
        </p:spPr>
        <p:txBody>
          <a:bodyPr wrap="square" rtlCol="0">
            <a:spAutoFit/>
          </a:bodyPr>
          <a:lstStyle/>
          <a:p>
            <a:pPr algn="ctr"/>
            <a:r>
              <a:rPr lang="en-US" sz="1200" dirty="0">
                <a:latin typeface="Segoe Pro 1"/>
              </a:rPr>
              <a:t>Azure DCR PMs &amp; </a:t>
            </a:r>
          </a:p>
          <a:p>
            <a:pPr algn="ctr"/>
            <a:r>
              <a:rPr lang="en-US" sz="1200" dirty="0">
                <a:latin typeface="Segoe Pro 1"/>
              </a:rPr>
              <a:t>Dev Lead, Seattle, USA</a:t>
            </a:r>
          </a:p>
        </p:txBody>
      </p:sp>
      <p:pic>
        <p:nvPicPr>
          <p:cNvPr id="8" name="Picture 7" descr="A group of men smiling&#10;&#10;Description automatically generated with medium confidence">
            <a:extLst>
              <a:ext uri="{FF2B5EF4-FFF2-40B4-BE49-F238E27FC236}">
                <a16:creationId xmlns:a16="http://schemas.microsoft.com/office/drawing/2014/main" id="{4637A2DC-9FC8-C673-18AF-2F509813BF22}"/>
              </a:ext>
            </a:extLst>
          </p:cNvPr>
          <p:cNvPicPr>
            <a:picLocks noChangeAspect="1"/>
          </p:cNvPicPr>
          <p:nvPr/>
        </p:nvPicPr>
        <p:blipFill>
          <a:blip r:embed="rId5"/>
          <a:stretch>
            <a:fillRect/>
          </a:stretch>
        </p:blipFill>
        <p:spPr>
          <a:xfrm>
            <a:off x="2951415" y="2482983"/>
            <a:ext cx="3003161" cy="1723540"/>
          </a:xfrm>
          <a:prstGeom prst="rect">
            <a:avLst/>
          </a:prstGeom>
        </p:spPr>
      </p:pic>
      <p:sp>
        <p:nvSpPr>
          <p:cNvPr id="9" name="TextBox 8">
            <a:extLst>
              <a:ext uri="{FF2B5EF4-FFF2-40B4-BE49-F238E27FC236}">
                <a16:creationId xmlns:a16="http://schemas.microsoft.com/office/drawing/2014/main" id="{B607B705-B2BB-F3F7-C376-BEF81AD9C0D1}"/>
              </a:ext>
            </a:extLst>
          </p:cNvPr>
          <p:cNvSpPr txBox="1"/>
          <p:nvPr/>
        </p:nvSpPr>
        <p:spPr>
          <a:xfrm>
            <a:off x="3668033" y="2148463"/>
            <a:ext cx="1581327" cy="461665"/>
          </a:xfrm>
          <a:prstGeom prst="rect">
            <a:avLst/>
          </a:prstGeom>
          <a:solidFill>
            <a:schemeClr val="bg1"/>
          </a:solidFill>
        </p:spPr>
        <p:txBody>
          <a:bodyPr wrap="square" rtlCol="0">
            <a:spAutoFit/>
          </a:bodyPr>
          <a:lstStyle/>
          <a:p>
            <a:pPr algn="ctr"/>
            <a:r>
              <a:rPr lang="en-US" sz="1200" dirty="0">
                <a:latin typeface="Segoe Pro 1"/>
              </a:rPr>
              <a:t>Azure Pipeline PMs, Seattle, USA</a:t>
            </a:r>
          </a:p>
        </p:txBody>
      </p:sp>
    </p:spTree>
    <p:extLst>
      <p:ext uri="{BB962C8B-B14F-4D97-AF65-F5344CB8AC3E}">
        <p14:creationId xmlns:p14="http://schemas.microsoft.com/office/powerpoint/2010/main" val="11516176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CB674A2-2BB0-CD48-6E79-80F2A7F4C95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603859" y="46478"/>
            <a:ext cx="5198275" cy="5078347"/>
          </a:xfrm>
          <a:prstGeom prst="rect">
            <a:avLst/>
          </a:prstGeom>
        </p:spPr>
      </p:pic>
      <p:sp>
        <p:nvSpPr>
          <p:cNvPr id="5" name="Speech Bubble: Rectangle with Corners Rounded 4">
            <a:extLst>
              <a:ext uri="{FF2B5EF4-FFF2-40B4-BE49-F238E27FC236}">
                <a16:creationId xmlns:a16="http://schemas.microsoft.com/office/drawing/2014/main" id="{C5C119AC-516F-CD30-7FD1-935977132000}"/>
              </a:ext>
            </a:extLst>
          </p:cNvPr>
          <p:cNvSpPr/>
          <p:nvPr/>
        </p:nvSpPr>
        <p:spPr>
          <a:xfrm>
            <a:off x="6328741" y="791777"/>
            <a:ext cx="2680980" cy="806965"/>
          </a:xfrm>
          <a:prstGeom prst="wedgeRoundRectCallout">
            <a:avLst>
              <a:gd name="adj1" fmla="val 65339"/>
              <a:gd name="adj2" fmla="val 61490"/>
              <a:gd name="adj3" fmla="val 16667"/>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867" dirty="0">
                <a:latin typeface="Segoe Pro 1"/>
              </a:rPr>
              <a:t>25 functions</a:t>
            </a:r>
          </a:p>
          <a:p>
            <a:pPr algn="ctr"/>
            <a:r>
              <a:rPr lang="en-US" sz="1867" dirty="0">
                <a:latin typeface="Segoe Pro 1"/>
              </a:rPr>
              <a:t>+6500 lines of code</a:t>
            </a:r>
          </a:p>
        </p:txBody>
      </p:sp>
      <p:pic>
        <p:nvPicPr>
          <p:cNvPr id="6" name="Picture 5" descr="A person with his hand on his chin&#10;&#10;Description automatically generated with medium confidence">
            <a:extLst>
              <a:ext uri="{FF2B5EF4-FFF2-40B4-BE49-F238E27FC236}">
                <a16:creationId xmlns:a16="http://schemas.microsoft.com/office/drawing/2014/main" id="{8254C3E0-12A9-B41B-AE9D-81E251195EFC}"/>
              </a:ext>
            </a:extLst>
          </p:cNvPr>
          <p:cNvPicPr>
            <a:picLocks noChangeAspect="1"/>
          </p:cNvPicPr>
          <p:nvPr/>
        </p:nvPicPr>
        <p:blipFill>
          <a:blip r:embed="rId3"/>
          <a:stretch>
            <a:fillRect/>
          </a:stretch>
        </p:blipFill>
        <p:spPr>
          <a:xfrm>
            <a:off x="5543799" y="4272348"/>
            <a:ext cx="2056905" cy="2394687"/>
          </a:xfrm>
          <a:prstGeom prst="rect">
            <a:avLst/>
          </a:prstGeom>
        </p:spPr>
      </p:pic>
      <p:sp>
        <p:nvSpPr>
          <p:cNvPr id="2" name="Title 1">
            <a:extLst>
              <a:ext uri="{FF2B5EF4-FFF2-40B4-BE49-F238E27FC236}">
                <a16:creationId xmlns:a16="http://schemas.microsoft.com/office/drawing/2014/main" id="{F387FAD0-4F85-8FAD-B694-0B67BF3FFF30}"/>
              </a:ext>
            </a:extLst>
          </p:cNvPr>
          <p:cNvSpPr>
            <a:spLocks noGrp="1"/>
          </p:cNvSpPr>
          <p:nvPr>
            <p:ph type="title" idx="4294967295"/>
          </p:nvPr>
        </p:nvSpPr>
        <p:spPr>
          <a:xfrm>
            <a:off x="252996" y="-23813"/>
            <a:ext cx="11378617" cy="1325563"/>
          </a:xfrm>
        </p:spPr>
        <p:txBody>
          <a:bodyPr>
            <a:normAutofit/>
          </a:bodyPr>
          <a:lstStyle/>
          <a:p>
            <a:pPr algn="l"/>
            <a:r>
              <a:rPr lang="en-US" sz="3200" b="0" dirty="0">
                <a:latin typeface="Segoe Pro 1"/>
              </a:rPr>
              <a:t>Challenges with v2 technologies</a:t>
            </a:r>
            <a:endParaRPr lang="en-US" sz="2000" b="0" dirty="0">
              <a:latin typeface="Segoe Pro 1"/>
            </a:endParaRPr>
          </a:p>
        </p:txBody>
      </p:sp>
      <p:sp>
        <p:nvSpPr>
          <p:cNvPr id="3" name="Content Placeholder 2">
            <a:extLst>
              <a:ext uri="{FF2B5EF4-FFF2-40B4-BE49-F238E27FC236}">
                <a16:creationId xmlns:a16="http://schemas.microsoft.com/office/drawing/2014/main" id="{4107E6EE-F687-121A-0ED7-B9A34242ED32}"/>
              </a:ext>
            </a:extLst>
          </p:cNvPr>
          <p:cNvSpPr txBox="1">
            <a:spLocks/>
          </p:cNvSpPr>
          <p:nvPr/>
        </p:nvSpPr>
        <p:spPr>
          <a:xfrm>
            <a:off x="189908" y="1195259"/>
            <a:ext cx="6075745" cy="5471776"/>
          </a:xfrm>
          <a:prstGeom prst="rect">
            <a:avLst/>
          </a:prstGeom>
        </p:spPr>
        <p:txBody>
          <a:bodyPr>
            <a:noAutofit/>
          </a:bodyPr>
          <a:lstStyle>
            <a:lvl1pPr marL="0" marR="0" indent="0" algn="l" defTabSz="457200" latinLnBrk="0">
              <a:lnSpc>
                <a:spcPct val="100000"/>
              </a:lnSpc>
              <a:spcBef>
                <a:spcPts val="700"/>
              </a:spcBef>
              <a:spcAft>
                <a:spcPts val="0"/>
              </a:spcAft>
              <a:buClrTx/>
              <a:buSzTx/>
              <a:buFontTx/>
              <a:buNone/>
              <a:tabLst/>
              <a:defRPr sz="3000" b="0" i="0" u="none" strike="noStrike" cap="none" spc="0" baseline="0">
                <a:solidFill>
                  <a:schemeClr val="accent1"/>
                </a:solidFill>
                <a:uFillTx/>
                <a:latin typeface="+mn-lt"/>
                <a:ea typeface="+mn-ea"/>
                <a:cs typeface="+mn-cs"/>
                <a:sym typeface="Segoe UI Light"/>
              </a:defRPr>
            </a:lvl1pPr>
            <a:lvl2pPr marL="763359" marR="0" indent="-306159" algn="l" defTabSz="457200" latinLnBrk="0">
              <a:lnSpc>
                <a:spcPct val="100000"/>
              </a:lnSpc>
              <a:spcBef>
                <a:spcPts val="700"/>
              </a:spcBef>
              <a:spcAft>
                <a:spcPts val="0"/>
              </a:spcAft>
              <a:buClrTx/>
              <a:buSzPct val="125000"/>
              <a:buFontTx/>
              <a:buChar char="■"/>
              <a:tabLst/>
              <a:defRPr sz="3000" b="0" i="0" u="none" strike="noStrike" cap="none" spc="0" baseline="0">
                <a:solidFill>
                  <a:schemeClr val="accent1"/>
                </a:solidFill>
                <a:uFillTx/>
                <a:latin typeface="+mn-lt"/>
                <a:ea typeface="+mn-ea"/>
                <a:cs typeface="+mn-cs"/>
                <a:sym typeface="Segoe UI Light"/>
              </a:defRPr>
            </a:lvl2pPr>
            <a:lvl3pPr marL="1200150" marR="0" indent="-285750" algn="l" defTabSz="457200" latinLnBrk="0">
              <a:lnSpc>
                <a:spcPct val="100000"/>
              </a:lnSpc>
              <a:spcBef>
                <a:spcPts val="700"/>
              </a:spcBef>
              <a:spcAft>
                <a:spcPts val="0"/>
              </a:spcAft>
              <a:buClrTx/>
              <a:buSzPct val="125000"/>
              <a:buFontTx/>
              <a:buChar char="■"/>
              <a:tabLst/>
              <a:defRPr sz="3000" b="0" i="0" u="none" strike="noStrike" cap="none" spc="0" baseline="0">
                <a:solidFill>
                  <a:schemeClr val="accent1"/>
                </a:solidFill>
                <a:uFillTx/>
                <a:latin typeface="+mn-lt"/>
                <a:ea typeface="+mn-ea"/>
                <a:cs typeface="+mn-cs"/>
                <a:sym typeface="Segoe UI Light"/>
              </a:defRPr>
            </a:lvl3pPr>
            <a:lvl4pPr marL="1714500" marR="0" indent="-342900" algn="l" defTabSz="457200" latinLnBrk="0">
              <a:lnSpc>
                <a:spcPct val="100000"/>
              </a:lnSpc>
              <a:spcBef>
                <a:spcPts val="700"/>
              </a:spcBef>
              <a:spcAft>
                <a:spcPts val="0"/>
              </a:spcAft>
              <a:buClrTx/>
              <a:buSzPct val="125000"/>
              <a:buFontTx/>
              <a:buChar char="■"/>
              <a:tabLst/>
              <a:defRPr sz="3000" b="0" i="0" u="none" strike="noStrike" cap="none" spc="0" baseline="0">
                <a:solidFill>
                  <a:schemeClr val="accent1"/>
                </a:solidFill>
                <a:uFillTx/>
                <a:latin typeface="+mn-lt"/>
                <a:ea typeface="+mn-ea"/>
                <a:cs typeface="+mn-cs"/>
                <a:sym typeface="Segoe UI Light"/>
              </a:defRPr>
            </a:lvl4pPr>
            <a:lvl5pPr marL="2171700" marR="0" indent="-342900" algn="l" defTabSz="457200" latinLnBrk="0">
              <a:lnSpc>
                <a:spcPct val="100000"/>
              </a:lnSpc>
              <a:spcBef>
                <a:spcPts val="700"/>
              </a:spcBef>
              <a:spcAft>
                <a:spcPts val="0"/>
              </a:spcAft>
              <a:buClrTx/>
              <a:buSzPct val="125000"/>
              <a:buFontTx/>
              <a:buChar char="■"/>
              <a:tabLst/>
              <a:defRPr sz="3000" b="0" i="0" u="none" strike="noStrike" cap="none" spc="0" baseline="0">
                <a:solidFill>
                  <a:schemeClr val="accent1"/>
                </a:solidFill>
                <a:uFillTx/>
                <a:latin typeface="+mn-lt"/>
                <a:ea typeface="+mn-ea"/>
                <a:cs typeface="+mn-cs"/>
                <a:sym typeface="Segoe UI Light"/>
              </a:defRPr>
            </a:lvl5pPr>
            <a:lvl6pPr marL="2628900" marR="0" indent="-342900" algn="l" defTabSz="457200" latinLnBrk="0">
              <a:lnSpc>
                <a:spcPct val="100000"/>
              </a:lnSpc>
              <a:spcBef>
                <a:spcPts val="700"/>
              </a:spcBef>
              <a:spcAft>
                <a:spcPts val="0"/>
              </a:spcAft>
              <a:buClrTx/>
              <a:buSzPct val="100000"/>
              <a:buFontTx/>
              <a:buChar char="•"/>
              <a:tabLst/>
              <a:defRPr sz="3000" b="0" i="0" u="none" strike="noStrike" cap="none" spc="0" baseline="0">
                <a:solidFill>
                  <a:schemeClr val="accent1"/>
                </a:solidFill>
                <a:uFillTx/>
                <a:latin typeface="+mn-lt"/>
                <a:ea typeface="+mn-ea"/>
                <a:cs typeface="+mn-cs"/>
                <a:sym typeface="Segoe UI Light"/>
              </a:defRPr>
            </a:lvl6pPr>
            <a:lvl7pPr marL="3086100" marR="0" indent="-342900" algn="l" defTabSz="457200" latinLnBrk="0">
              <a:lnSpc>
                <a:spcPct val="100000"/>
              </a:lnSpc>
              <a:spcBef>
                <a:spcPts val="700"/>
              </a:spcBef>
              <a:spcAft>
                <a:spcPts val="0"/>
              </a:spcAft>
              <a:buClrTx/>
              <a:buSzPct val="100000"/>
              <a:buFontTx/>
              <a:buChar char="•"/>
              <a:tabLst/>
              <a:defRPr sz="3000" b="0" i="0" u="none" strike="noStrike" cap="none" spc="0" baseline="0">
                <a:solidFill>
                  <a:schemeClr val="accent1"/>
                </a:solidFill>
                <a:uFillTx/>
                <a:latin typeface="+mn-lt"/>
                <a:ea typeface="+mn-ea"/>
                <a:cs typeface="+mn-cs"/>
                <a:sym typeface="Segoe UI Light"/>
              </a:defRPr>
            </a:lvl7pPr>
            <a:lvl8pPr marL="3543300" marR="0" indent="-342900" algn="l" defTabSz="457200" latinLnBrk="0">
              <a:lnSpc>
                <a:spcPct val="100000"/>
              </a:lnSpc>
              <a:spcBef>
                <a:spcPts val="700"/>
              </a:spcBef>
              <a:spcAft>
                <a:spcPts val="0"/>
              </a:spcAft>
              <a:buClrTx/>
              <a:buSzPct val="100000"/>
              <a:buFontTx/>
              <a:buChar char="•"/>
              <a:tabLst/>
              <a:defRPr sz="3000" b="0" i="0" u="none" strike="noStrike" cap="none" spc="0" baseline="0">
                <a:solidFill>
                  <a:schemeClr val="accent1"/>
                </a:solidFill>
                <a:uFillTx/>
                <a:latin typeface="+mn-lt"/>
                <a:ea typeface="+mn-ea"/>
                <a:cs typeface="+mn-cs"/>
                <a:sym typeface="Segoe UI Light"/>
              </a:defRPr>
            </a:lvl8pPr>
            <a:lvl9pPr marL="4000500" marR="0" indent="-342900" algn="l" defTabSz="457200" latinLnBrk="0">
              <a:lnSpc>
                <a:spcPct val="100000"/>
              </a:lnSpc>
              <a:spcBef>
                <a:spcPts val="700"/>
              </a:spcBef>
              <a:spcAft>
                <a:spcPts val="0"/>
              </a:spcAft>
              <a:buClrTx/>
              <a:buSzPct val="100000"/>
              <a:buFontTx/>
              <a:buChar char="•"/>
              <a:tabLst/>
              <a:defRPr sz="3000" b="0" i="0" u="none" strike="noStrike" cap="none" spc="0" baseline="0">
                <a:solidFill>
                  <a:schemeClr val="accent1"/>
                </a:solidFill>
                <a:uFillTx/>
                <a:latin typeface="+mn-lt"/>
                <a:ea typeface="+mn-ea"/>
                <a:cs typeface="+mn-cs"/>
                <a:sym typeface="Segoe UI Light"/>
              </a:defRPr>
            </a:lvl9pPr>
          </a:lstStyle>
          <a:p>
            <a:pPr marL="171446" indent="-171446">
              <a:buFont typeface="Arial" panose="020B0604020202020204" pitchFamily="34" charset="0"/>
              <a:buChar char="•"/>
            </a:pPr>
            <a:r>
              <a:rPr lang="en-US" sz="1600" dirty="0">
                <a:solidFill>
                  <a:schemeClr val="tx1"/>
                </a:solidFill>
                <a:latin typeface="Segoe Pro 1"/>
              </a:rPr>
              <a:t>Requirements / Dependencies</a:t>
            </a:r>
          </a:p>
          <a:p>
            <a:pPr marL="360000" lvl="1" indent="-171446">
              <a:buFont typeface="Arial" panose="020B0604020202020204" pitchFamily="34" charset="0"/>
              <a:buChar char="•"/>
            </a:pPr>
            <a:r>
              <a:rPr lang="en-US" sz="1600" b="1" dirty="0">
                <a:solidFill>
                  <a:schemeClr val="tx1"/>
                </a:solidFill>
                <a:latin typeface="Segoe Pro 1"/>
              </a:rPr>
              <a:t>Creation of DCR + tables </a:t>
            </a:r>
            <a:r>
              <a:rPr lang="en-US" sz="1600" dirty="0">
                <a:solidFill>
                  <a:schemeClr val="tx1"/>
                </a:solidFill>
                <a:latin typeface="Segoe Pro 1"/>
              </a:rPr>
              <a:t>before sending data</a:t>
            </a:r>
          </a:p>
          <a:p>
            <a:pPr marL="360000" lvl="1" indent="-171446">
              <a:buFont typeface="Arial" panose="020B0604020202020204" pitchFamily="34" charset="0"/>
              <a:buChar char="•"/>
            </a:pPr>
            <a:r>
              <a:rPr lang="en-US" sz="1600" b="1" dirty="0">
                <a:solidFill>
                  <a:schemeClr val="tx1"/>
                </a:solidFill>
                <a:latin typeface="Segoe Pro 1"/>
              </a:rPr>
              <a:t>Data Collection EndPoint </a:t>
            </a:r>
            <a:r>
              <a:rPr lang="en-US" sz="1600" dirty="0">
                <a:solidFill>
                  <a:schemeClr val="tx1"/>
                </a:solidFill>
                <a:latin typeface="Segoe Pro 1"/>
              </a:rPr>
              <a:t>must exist</a:t>
            </a:r>
          </a:p>
          <a:p>
            <a:pPr marL="360000" lvl="1" indent="-171446">
              <a:buFont typeface="Arial" panose="020B0604020202020204" pitchFamily="34" charset="0"/>
              <a:buChar char="•"/>
            </a:pPr>
            <a:r>
              <a:rPr lang="en-US" sz="1600" b="1" dirty="0">
                <a:solidFill>
                  <a:schemeClr val="tx1"/>
                </a:solidFill>
                <a:latin typeface="Segoe Pro 1"/>
              </a:rPr>
              <a:t>Schema </a:t>
            </a:r>
            <a:r>
              <a:rPr lang="en-US" sz="1600" dirty="0">
                <a:solidFill>
                  <a:schemeClr val="tx1"/>
                </a:solidFill>
                <a:latin typeface="Segoe Pro 1"/>
              </a:rPr>
              <a:t>for data must be defined in both DCR and </a:t>
            </a:r>
            <a:r>
              <a:rPr lang="en-US" sz="1600" dirty="0" err="1">
                <a:solidFill>
                  <a:schemeClr val="tx1"/>
                </a:solidFill>
                <a:latin typeface="Segoe Pro 1"/>
              </a:rPr>
              <a:t>v2</a:t>
            </a:r>
            <a:r>
              <a:rPr lang="en-US" sz="1600" dirty="0">
                <a:solidFill>
                  <a:schemeClr val="tx1"/>
                </a:solidFill>
                <a:latin typeface="Segoe Pro 1"/>
              </a:rPr>
              <a:t> custom table</a:t>
            </a:r>
          </a:p>
          <a:p>
            <a:pPr marL="360000" lvl="1" indent="-171446">
              <a:buFont typeface="Arial" panose="020B0604020202020204" pitchFamily="34" charset="0"/>
              <a:buChar char="•"/>
            </a:pPr>
            <a:r>
              <a:rPr lang="en-US" sz="1600" b="1" dirty="0">
                <a:solidFill>
                  <a:schemeClr val="tx1"/>
                </a:solidFill>
                <a:latin typeface="Segoe Pro 1"/>
              </a:rPr>
              <a:t>Azure seconds </a:t>
            </a:r>
            <a:r>
              <a:rPr lang="en-US" sz="1600" dirty="0">
                <a:solidFill>
                  <a:schemeClr val="tx1"/>
                </a:solidFill>
                <a:latin typeface="Segoe Pro 1"/>
              </a:rPr>
              <a:t>- timing / delays – dependencies</a:t>
            </a:r>
          </a:p>
          <a:p>
            <a:pPr marL="360000" lvl="1" indent="-171446">
              <a:buFont typeface="Arial" panose="020B0604020202020204" pitchFamily="34" charset="0"/>
              <a:buChar char="•"/>
            </a:pPr>
            <a:endParaRPr lang="en-US" sz="800" dirty="0">
              <a:solidFill>
                <a:schemeClr val="tx1"/>
              </a:solidFill>
              <a:latin typeface="Segoe Pro 1"/>
            </a:endParaRPr>
          </a:p>
          <a:p>
            <a:pPr marL="171446" indent="-171446">
              <a:buFont typeface="Arial" panose="020B0604020202020204" pitchFamily="34" charset="0"/>
              <a:buChar char="•"/>
            </a:pPr>
            <a:r>
              <a:rPr lang="en-US" sz="1600" dirty="0">
                <a:solidFill>
                  <a:schemeClr val="tx1"/>
                </a:solidFill>
                <a:latin typeface="Segoe Pro 1"/>
              </a:rPr>
              <a:t>Architecture</a:t>
            </a:r>
          </a:p>
          <a:p>
            <a:pPr marL="360000" lvl="1" indent="-171446">
              <a:buFont typeface="Arial" panose="020B0604020202020204" pitchFamily="34" charset="0"/>
              <a:buChar char="•"/>
            </a:pPr>
            <a:r>
              <a:rPr lang="en-US" sz="1600" b="1" dirty="0">
                <a:solidFill>
                  <a:schemeClr val="tx1"/>
                </a:solidFill>
                <a:latin typeface="Segoe Pro 1"/>
              </a:rPr>
              <a:t>Naming conventions </a:t>
            </a:r>
            <a:r>
              <a:rPr lang="en-US" sz="1600" dirty="0">
                <a:solidFill>
                  <a:schemeClr val="tx1"/>
                </a:solidFill>
                <a:latin typeface="Segoe Pro 1"/>
              </a:rPr>
              <a:t>&amp; limitations / Prohibited names</a:t>
            </a:r>
          </a:p>
          <a:p>
            <a:pPr marL="360000" lvl="1" indent="-171446">
              <a:buFont typeface="Arial" panose="020B0604020202020204" pitchFamily="34" charset="0"/>
              <a:buChar char="•"/>
            </a:pPr>
            <a:r>
              <a:rPr lang="en-US" sz="1600" dirty="0">
                <a:solidFill>
                  <a:schemeClr val="tx1"/>
                </a:solidFill>
                <a:latin typeface="Segoe Pro 1"/>
              </a:rPr>
              <a:t>Handle new properties in source object (</a:t>
            </a:r>
            <a:r>
              <a:rPr lang="en-US" sz="1600" b="1" dirty="0">
                <a:solidFill>
                  <a:schemeClr val="tx1"/>
                </a:solidFill>
                <a:latin typeface="Segoe Pro 1"/>
              </a:rPr>
              <a:t>merge, overwrite</a:t>
            </a:r>
            <a:r>
              <a:rPr lang="en-US" sz="1600" dirty="0">
                <a:solidFill>
                  <a:schemeClr val="tx1"/>
                </a:solidFill>
                <a:latin typeface="Segoe Pro 1"/>
              </a:rPr>
              <a:t>)</a:t>
            </a:r>
          </a:p>
          <a:p>
            <a:pPr marL="360000" lvl="1" indent="-171446">
              <a:buFont typeface="Arial" panose="020B0604020202020204" pitchFamily="34" charset="0"/>
              <a:buChar char="•"/>
            </a:pPr>
            <a:r>
              <a:rPr lang="en-US" sz="1600" b="1" dirty="0">
                <a:solidFill>
                  <a:schemeClr val="tx1"/>
                </a:solidFill>
                <a:latin typeface="Segoe Pro 1"/>
              </a:rPr>
              <a:t>Property changes </a:t>
            </a:r>
            <a:r>
              <a:rPr lang="en-US" sz="1600" dirty="0">
                <a:solidFill>
                  <a:schemeClr val="tx1"/>
                </a:solidFill>
                <a:latin typeface="Segoe Pro 1"/>
              </a:rPr>
              <a:t>-&gt; True (string) </a:t>
            </a:r>
            <a:r>
              <a:rPr lang="en-US" sz="1600" dirty="0">
                <a:solidFill>
                  <a:schemeClr val="tx1"/>
                </a:solidFill>
                <a:latin typeface="Segoe Pro 1"/>
                <a:sym typeface="Wingdings" panose="05000000000000000000" pitchFamily="2" charset="2"/>
              </a:rPr>
              <a:t> True (Boolean) </a:t>
            </a:r>
            <a:r>
              <a:rPr lang="en-US" sz="1600" dirty="0">
                <a:solidFill>
                  <a:schemeClr val="tx1"/>
                </a:solidFill>
                <a:latin typeface="Segoe Pro 1"/>
              </a:rPr>
              <a:t>– “internal server 500”</a:t>
            </a:r>
          </a:p>
          <a:p>
            <a:pPr marL="360000" lvl="1" indent="-171446">
              <a:buFont typeface="Arial" panose="020B0604020202020204" pitchFamily="34" charset="0"/>
              <a:buChar char="•"/>
            </a:pPr>
            <a:r>
              <a:rPr lang="en-US" sz="1600" b="1" dirty="0">
                <a:solidFill>
                  <a:schemeClr val="tx1"/>
                </a:solidFill>
                <a:latin typeface="Segoe Pro 1"/>
              </a:rPr>
              <a:t>Upload changes </a:t>
            </a:r>
            <a:r>
              <a:rPr lang="en-US" sz="1600" dirty="0">
                <a:solidFill>
                  <a:schemeClr val="tx1"/>
                </a:solidFill>
                <a:latin typeface="Segoe Pro 1"/>
              </a:rPr>
              <a:t>(32 mb -&gt; 1 mb) per JSON (batches, calculations)</a:t>
            </a:r>
          </a:p>
          <a:p>
            <a:pPr marL="360000" lvl="1" indent="-171446">
              <a:buFont typeface="Arial" panose="020B0604020202020204" pitchFamily="34" charset="0"/>
              <a:buChar char="•"/>
            </a:pPr>
            <a:r>
              <a:rPr lang="en-US" sz="1600" b="1" dirty="0">
                <a:solidFill>
                  <a:schemeClr val="tx1"/>
                </a:solidFill>
                <a:latin typeface="Segoe Pro 1"/>
              </a:rPr>
              <a:t>DCR limitations </a:t>
            </a:r>
            <a:r>
              <a:rPr lang="en-US" sz="1600" dirty="0">
                <a:solidFill>
                  <a:schemeClr val="tx1"/>
                </a:solidFill>
                <a:latin typeface="Segoe Pro 1"/>
              </a:rPr>
              <a:t>with large schema</a:t>
            </a:r>
          </a:p>
          <a:p>
            <a:pPr marL="360000" lvl="1" indent="-171446">
              <a:buFont typeface="Arial" panose="020B0604020202020204" pitchFamily="34" charset="0"/>
              <a:buChar char="•"/>
            </a:pPr>
            <a:r>
              <a:rPr lang="en-US" sz="1600" b="1" dirty="0">
                <a:solidFill>
                  <a:schemeClr val="tx1"/>
                </a:solidFill>
                <a:latin typeface="Segoe Pro 1"/>
              </a:rPr>
              <a:t>Platform</a:t>
            </a:r>
            <a:r>
              <a:rPr lang="en-US" sz="1600" dirty="0">
                <a:solidFill>
                  <a:schemeClr val="tx1"/>
                </a:solidFill>
                <a:latin typeface="Segoe Pro 1"/>
              </a:rPr>
              <a:t> – no-internet access, TLS incompatibility</a:t>
            </a:r>
          </a:p>
          <a:p>
            <a:pPr marL="171446" indent="-171446">
              <a:buFont typeface="Arial" panose="020B0604020202020204" pitchFamily="34" charset="0"/>
              <a:buChar char="•"/>
            </a:pPr>
            <a:endParaRPr lang="en-US" sz="800" b="1" dirty="0">
              <a:solidFill>
                <a:schemeClr val="tx1"/>
              </a:solidFill>
              <a:latin typeface="Segoe Pro 1"/>
            </a:endParaRPr>
          </a:p>
          <a:p>
            <a:pPr marL="171446" indent="-171446">
              <a:buFont typeface="Arial" panose="020B0604020202020204" pitchFamily="34" charset="0"/>
              <a:buChar char="•"/>
            </a:pPr>
            <a:r>
              <a:rPr lang="en-US" sz="1600" b="1" dirty="0">
                <a:solidFill>
                  <a:schemeClr val="tx1"/>
                </a:solidFill>
                <a:latin typeface="Segoe Pro 1"/>
              </a:rPr>
              <a:t>Data manipulations </a:t>
            </a:r>
            <a:r>
              <a:rPr lang="en-US" sz="1600" dirty="0">
                <a:solidFill>
                  <a:schemeClr val="tx1"/>
                </a:solidFill>
                <a:latin typeface="Segoe Pro 1"/>
              </a:rPr>
              <a:t>of source data (filtering, remove)</a:t>
            </a:r>
          </a:p>
        </p:txBody>
      </p:sp>
      <p:sp>
        <p:nvSpPr>
          <p:cNvPr id="10" name="Rectangle: Rounded Corners 9">
            <a:extLst>
              <a:ext uri="{FF2B5EF4-FFF2-40B4-BE49-F238E27FC236}">
                <a16:creationId xmlns:a16="http://schemas.microsoft.com/office/drawing/2014/main" id="{B4613094-A450-D281-4A58-6D35B7D39483}"/>
              </a:ext>
            </a:extLst>
          </p:cNvPr>
          <p:cNvSpPr/>
          <p:nvPr/>
        </p:nvSpPr>
        <p:spPr>
          <a:xfrm>
            <a:off x="8690344" y="5734493"/>
            <a:ext cx="3322207" cy="1004949"/>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2400" i="1" dirty="0">
                <a:solidFill>
                  <a:schemeClr val="bg1"/>
                </a:solidFill>
                <a:latin typeface="Segoe Pro 1"/>
              </a:rPr>
              <a:t>“Wrapper of standard features”</a:t>
            </a:r>
          </a:p>
        </p:txBody>
      </p:sp>
    </p:spTree>
    <p:extLst>
      <p:ext uri="{BB962C8B-B14F-4D97-AF65-F5344CB8AC3E}">
        <p14:creationId xmlns:p14="http://schemas.microsoft.com/office/powerpoint/2010/main" val="29724489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ppt_x"/>
                                          </p:val>
                                        </p:tav>
                                        <p:tav tm="100000">
                                          <p:val>
                                            <p:strVal val="#ppt_x"/>
                                          </p:val>
                                        </p:tav>
                                      </p:tavLst>
                                    </p:anim>
                                    <p:anim calcmode="lin" valueType="num">
                                      <p:cBhvr additive="base">
                                        <p:cTn id="1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0"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5CA81D-476D-4F9D-6C74-A205E3B6C807}"/>
              </a:ext>
            </a:extLst>
          </p:cNvPr>
          <p:cNvSpPr>
            <a:spLocks noGrp="1"/>
          </p:cNvSpPr>
          <p:nvPr>
            <p:ph type="title"/>
          </p:nvPr>
        </p:nvSpPr>
        <p:spPr/>
        <p:txBody>
          <a:bodyPr/>
          <a:lstStyle/>
          <a:p>
            <a:r>
              <a:rPr lang="en-US" dirty="0"/>
              <a:t>Data Transformation (</a:t>
            </a:r>
            <a:r>
              <a:rPr lang="en-US" dirty="0" err="1"/>
              <a:t>BackEnd</a:t>
            </a:r>
            <a:r>
              <a:rPr lang="en-US" dirty="0"/>
              <a:t>)</a:t>
            </a:r>
            <a:endParaRPr lang="en-DK" dirty="0"/>
          </a:p>
        </p:txBody>
      </p:sp>
      <p:sp>
        <p:nvSpPr>
          <p:cNvPr id="3" name="Content Placeholder 2">
            <a:extLst>
              <a:ext uri="{FF2B5EF4-FFF2-40B4-BE49-F238E27FC236}">
                <a16:creationId xmlns:a16="http://schemas.microsoft.com/office/drawing/2014/main" id="{EFF100BD-5F8F-AD72-6A70-07DDAC3C62F6}"/>
              </a:ext>
            </a:extLst>
          </p:cNvPr>
          <p:cNvSpPr>
            <a:spLocks noGrp="1"/>
          </p:cNvSpPr>
          <p:nvPr>
            <p:ph idx="1"/>
          </p:nvPr>
        </p:nvSpPr>
        <p:spPr/>
        <p:txBody>
          <a:bodyPr/>
          <a:lstStyle/>
          <a:p>
            <a:r>
              <a:rPr lang="en-US" dirty="0"/>
              <a:t>Workspace Transformation</a:t>
            </a:r>
          </a:p>
          <a:p>
            <a:pPr lvl="1"/>
            <a:r>
              <a:rPr lang="da-DK" dirty="0">
                <a:hlinkClick r:id="rId2"/>
              </a:rPr>
              <a:t>https://mortenknudsen.net/?p=1436</a:t>
            </a:r>
            <a:endParaRPr lang="da-DK" dirty="0"/>
          </a:p>
          <a:p>
            <a:pPr lvl="1"/>
            <a:endParaRPr lang="da-DK" dirty="0"/>
          </a:p>
          <a:p>
            <a:r>
              <a:rPr lang="da-DK" dirty="0" err="1"/>
              <a:t>Table</a:t>
            </a:r>
            <a:r>
              <a:rPr lang="da-DK" dirty="0"/>
              <a:t> Transformation </a:t>
            </a:r>
            <a:r>
              <a:rPr lang="da-DK" dirty="0" err="1"/>
              <a:t>using</a:t>
            </a:r>
            <a:r>
              <a:rPr lang="da-DK" dirty="0"/>
              <a:t> DCR</a:t>
            </a:r>
          </a:p>
          <a:p>
            <a:pPr lvl="1"/>
            <a:r>
              <a:rPr lang="da-DK" dirty="0">
                <a:hlinkClick r:id="rId3"/>
              </a:rPr>
              <a:t>https://mortenknudsen.net/?p=1440</a:t>
            </a:r>
            <a:endParaRPr lang="da-DK" dirty="0"/>
          </a:p>
          <a:p>
            <a:pPr marL="457200" lvl="1" indent="0">
              <a:buNone/>
            </a:pPr>
            <a:endParaRPr lang="en-DK" dirty="0"/>
          </a:p>
        </p:txBody>
      </p:sp>
    </p:spTree>
    <p:extLst>
      <p:ext uri="{BB962C8B-B14F-4D97-AF65-F5344CB8AC3E}">
        <p14:creationId xmlns:p14="http://schemas.microsoft.com/office/powerpoint/2010/main" val="5208229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23F699-2ABE-1677-F1A7-00989D08FB5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F03FBF9-533C-1F91-9044-67473BC89F50}"/>
              </a:ext>
            </a:extLst>
          </p:cNvPr>
          <p:cNvSpPr>
            <a:spLocks noGrp="1"/>
          </p:cNvSpPr>
          <p:nvPr>
            <p:ph type="title"/>
          </p:nvPr>
        </p:nvSpPr>
        <p:spPr/>
        <p:txBody>
          <a:bodyPr/>
          <a:lstStyle/>
          <a:p>
            <a:r>
              <a:rPr lang="en-US" dirty="0"/>
              <a:t>Data Transformation (</a:t>
            </a:r>
            <a:r>
              <a:rPr lang="en-US" dirty="0" err="1"/>
              <a:t>FrontEnd</a:t>
            </a:r>
            <a:r>
              <a:rPr lang="en-US" dirty="0"/>
              <a:t>)</a:t>
            </a:r>
            <a:endParaRPr lang="en-DK" dirty="0"/>
          </a:p>
        </p:txBody>
      </p:sp>
      <p:sp>
        <p:nvSpPr>
          <p:cNvPr id="3" name="Content Placeholder 2">
            <a:extLst>
              <a:ext uri="{FF2B5EF4-FFF2-40B4-BE49-F238E27FC236}">
                <a16:creationId xmlns:a16="http://schemas.microsoft.com/office/drawing/2014/main" id="{D5FB7101-43A4-CC2D-A10E-45C54B61825C}"/>
              </a:ext>
            </a:extLst>
          </p:cNvPr>
          <p:cNvSpPr>
            <a:spLocks noGrp="1"/>
          </p:cNvSpPr>
          <p:nvPr>
            <p:ph idx="1"/>
          </p:nvPr>
        </p:nvSpPr>
        <p:spPr/>
        <p:txBody>
          <a:bodyPr/>
          <a:lstStyle/>
          <a:p>
            <a:pPr marL="0" indent="0">
              <a:buNone/>
            </a:pPr>
            <a:r>
              <a:rPr lang="en-US" sz="2800" dirty="0">
                <a:latin typeface="Segoe Pro 1"/>
                <a:ea typeface="+mj-ea"/>
                <a:cs typeface="+mj-cs"/>
              </a:rPr>
              <a:t>Endpoint Transformation - Sample (ClientInspector)</a:t>
            </a:r>
          </a:p>
          <a:p>
            <a:pPr marL="0" indent="0">
              <a:buNone/>
            </a:pPr>
            <a:r>
              <a:rPr lang="en-US" sz="2400" dirty="0">
                <a:latin typeface="Segoe Pro 1"/>
                <a:ea typeface="+mj-ea"/>
                <a:cs typeface="+mj-cs"/>
                <a:hlinkClick r:id="rId2"/>
              </a:rPr>
              <a:t>AzLogDcrIngestPS (</a:t>
            </a:r>
            <a:r>
              <a:rPr lang="en-US" sz="2400" dirty="0" err="1">
                <a:latin typeface="Segoe Pro 1"/>
                <a:ea typeface="+mj-ea"/>
                <a:cs typeface="+mj-cs"/>
                <a:hlinkClick r:id="rId2"/>
              </a:rPr>
              <a:t>Github</a:t>
            </a:r>
            <a:r>
              <a:rPr lang="en-US" sz="2400" dirty="0">
                <a:latin typeface="Segoe Pro 1"/>
                <a:ea typeface="+mj-ea"/>
                <a:cs typeface="+mj-cs"/>
                <a:hlinkClick r:id="rId2"/>
              </a:rPr>
              <a:t>)</a:t>
            </a:r>
            <a:endParaRPr lang="en-US" sz="2400" dirty="0">
              <a:latin typeface="Segoe Pro 1"/>
              <a:ea typeface="+mj-ea"/>
              <a:cs typeface="+mj-cs"/>
            </a:endParaRPr>
          </a:p>
          <a:p>
            <a:pPr marL="0" indent="0">
              <a:buNone/>
            </a:pPr>
            <a:r>
              <a:rPr lang="en-US" sz="2400" dirty="0">
                <a:latin typeface="Segoe Pro 1"/>
                <a:ea typeface="+mj-ea"/>
                <a:cs typeface="+mj-cs"/>
                <a:hlinkClick r:id="rId3"/>
              </a:rPr>
              <a:t>AzLogDcrIngestPS (PS Gallery)</a:t>
            </a:r>
            <a:endParaRPr lang="en-US" sz="2400" dirty="0">
              <a:latin typeface="Segoe Pro 1"/>
              <a:ea typeface="+mj-ea"/>
              <a:cs typeface="+mj-cs"/>
            </a:endParaRPr>
          </a:p>
          <a:p>
            <a:pPr marL="0" indent="0">
              <a:buNone/>
            </a:pPr>
            <a:r>
              <a:rPr lang="en-US" sz="2400" dirty="0">
                <a:latin typeface="Segoe Pro 1"/>
                <a:ea typeface="+mj-ea"/>
                <a:cs typeface="+mj-cs"/>
                <a:hlinkClick r:id="rId4"/>
              </a:rPr>
              <a:t>ClientInspector</a:t>
            </a:r>
            <a:endParaRPr lang="en-US" sz="2400" dirty="0">
              <a:latin typeface="Segoe Pro 1"/>
              <a:ea typeface="+mj-ea"/>
              <a:cs typeface="+mj-cs"/>
            </a:endParaRPr>
          </a:p>
          <a:p>
            <a:pPr marL="0" indent="0">
              <a:buNone/>
            </a:pPr>
            <a:endParaRPr lang="en-US" dirty="0">
              <a:latin typeface="Segoe Pro 1"/>
              <a:ea typeface="+mj-ea"/>
              <a:cs typeface="+mj-cs"/>
            </a:endParaRPr>
          </a:p>
          <a:p>
            <a:pPr marL="0" indent="0">
              <a:buNone/>
            </a:pPr>
            <a:r>
              <a:rPr lang="en-US" i="0" dirty="0">
                <a:effectLst/>
                <a:latin typeface="Open Sans" panose="020B0606030504020204" pitchFamily="34" charset="0"/>
              </a:rPr>
              <a:t>Real example with 43% cost savings on Sentinel log-costs: How to exclude Syslog log-events from banned IPs using </a:t>
            </a:r>
            <a:r>
              <a:rPr lang="en-US" i="0" dirty="0" err="1">
                <a:effectLst/>
                <a:latin typeface="Open Sans" panose="020B0606030504020204" pitchFamily="34" charset="0"/>
              </a:rPr>
              <a:t>AbuseIPDB</a:t>
            </a:r>
            <a:r>
              <a:rPr lang="en-US" i="0" dirty="0">
                <a:effectLst/>
                <a:latin typeface="Open Sans" panose="020B0606030504020204" pitchFamily="34" charset="0"/>
              </a:rPr>
              <a:t>-service with integration to firewalls</a:t>
            </a:r>
          </a:p>
          <a:p>
            <a:pPr marL="0" indent="0">
              <a:buNone/>
            </a:pPr>
            <a:r>
              <a:rPr lang="en-US" sz="2400" i="0" dirty="0">
                <a:effectLst/>
                <a:latin typeface="Open Sans" panose="020B0606030504020204" pitchFamily="34" charset="0"/>
                <a:hlinkClick r:id="rId5"/>
              </a:rPr>
              <a:t>https://mortenknudsen.net/?p=450</a:t>
            </a:r>
            <a:endParaRPr lang="en-US" sz="2400" i="0" dirty="0">
              <a:effectLst/>
              <a:latin typeface="Open Sans" panose="020B0606030504020204" pitchFamily="34" charset="0"/>
            </a:endParaRPr>
          </a:p>
          <a:p>
            <a:pPr marL="0" indent="0">
              <a:buNone/>
            </a:pPr>
            <a:endParaRPr lang="en-US" i="0" dirty="0">
              <a:effectLst/>
              <a:latin typeface="Open Sans" panose="020B0606030504020204" pitchFamily="34" charset="0"/>
            </a:endParaRPr>
          </a:p>
          <a:p>
            <a:pPr marL="0" indent="0">
              <a:buNone/>
            </a:pPr>
            <a:endParaRPr lang="en-US" sz="2800" dirty="0">
              <a:latin typeface="Segoe Pro 1"/>
              <a:ea typeface="+mj-ea"/>
              <a:cs typeface="+mj-cs"/>
            </a:endParaRPr>
          </a:p>
        </p:txBody>
      </p:sp>
    </p:spTree>
    <p:extLst>
      <p:ext uri="{BB962C8B-B14F-4D97-AF65-F5344CB8AC3E}">
        <p14:creationId xmlns:p14="http://schemas.microsoft.com/office/powerpoint/2010/main" val="34203563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9C91624-5740-543A-7EB9-19C797A01321}"/>
              </a:ext>
            </a:extLst>
          </p:cNvPr>
          <p:cNvSpPr>
            <a:spLocks noGrp="1"/>
          </p:cNvSpPr>
          <p:nvPr>
            <p:ph type="ctrTitle"/>
          </p:nvPr>
        </p:nvSpPr>
        <p:spPr/>
        <p:txBody>
          <a:bodyPr/>
          <a:lstStyle/>
          <a:p>
            <a:r>
              <a:rPr lang="en-US" dirty="0"/>
              <a:t>Structure of LA Workspaces</a:t>
            </a:r>
            <a:endParaRPr lang="en-DK" dirty="0"/>
          </a:p>
        </p:txBody>
      </p:sp>
      <p:sp>
        <p:nvSpPr>
          <p:cNvPr id="5" name="Subtitle 4">
            <a:extLst>
              <a:ext uri="{FF2B5EF4-FFF2-40B4-BE49-F238E27FC236}">
                <a16:creationId xmlns:a16="http://schemas.microsoft.com/office/drawing/2014/main" id="{0A72CEFB-0F1A-6205-157C-390E8605AC51}"/>
              </a:ext>
            </a:extLst>
          </p:cNvPr>
          <p:cNvSpPr>
            <a:spLocks noGrp="1"/>
          </p:cNvSpPr>
          <p:nvPr>
            <p:ph type="subTitle" idx="1"/>
          </p:nvPr>
        </p:nvSpPr>
        <p:spPr/>
        <p:txBody>
          <a:bodyPr/>
          <a:lstStyle/>
          <a:p>
            <a:endParaRPr lang="en-DK"/>
          </a:p>
        </p:txBody>
      </p:sp>
    </p:spTree>
    <p:extLst>
      <p:ext uri="{BB962C8B-B14F-4D97-AF65-F5344CB8AC3E}">
        <p14:creationId xmlns:p14="http://schemas.microsoft.com/office/powerpoint/2010/main" val="32607285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7AC3DFE-B08E-D0B6-0310-8A4FACD5C296}"/>
              </a:ext>
            </a:extLst>
          </p:cNvPr>
          <p:cNvSpPr>
            <a:spLocks noGrp="1"/>
          </p:cNvSpPr>
          <p:nvPr>
            <p:ph type="title"/>
          </p:nvPr>
        </p:nvSpPr>
        <p:spPr/>
        <p:txBody>
          <a:bodyPr/>
          <a:lstStyle/>
          <a:p>
            <a:r>
              <a:rPr lang="en-US" dirty="0"/>
              <a:t>Structure of your LA Workspaces</a:t>
            </a:r>
            <a:br>
              <a:rPr lang="en-US" dirty="0"/>
            </a:br>
            <a:r>
              <a:rPr lang="en-US" sz="3200" dirty="0"/>
              <a:t>Central Hub</a:t>
            </a:r>
            <a:endParaRPr lang="en-DK" dirty="0"/>
          </a:p>
        </p:txBody>
      </p:sp>
      <p:pic>
        <p:nvPicPr>
          <p:cNvPr id="8" name="Picture 7">
            <a:extLst>
              <a:ext uri="{FF2B5EF4-FFF2-40B4-BE49-F238E27FC236}">
                <a16:creationId xmlns:a16="http://schemas.microsoft.com/office/drawing/2014/main" id="{B39CDF90-EBA4-47B5-E7FC-A9C0E4A572F1}"/>
              </a:ext>
            </a:extLst>
          </p:cNvPr>
          <p:cNvPicPr>
            <a:picLocks noChangeAspect="1"/>
          </p:cNvPicPr>
          <p:nvPr/>
        </p:nvPicPr>
        <p:blipFill>
          <a:blip r:embed="rId2"/>
          <a:stretch>
            <a:fillRect/>
          </a:stretch>
        </p:blipFill>
        <p:spPr>
          <a:xfrm>
            <a:off x="2938828" y="2190930"/>
            <a:ext cx="5857143" cy="2876190"/>
          </a:xfrm>
          <a:prstGeom prst="rect">
            <a:avLst/>
          </a:prstGeom>
        </p:spPr>
      </p:pic>
    </p:spTree>
    <p:extLst>
      <p:ext uri="{BB962C8B-B14F-4D97-AF65-F5344CB8AC3E}">
        <p14:creationId xmlns:p14="http://schemas.microsoft.com/office/powerpoint/2010/main" val="35473159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9A8D34-2CFE-4899-97A0-64DED71C1E26}"/>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1CC72CA9-B424-92E3-9D64-B017C4201EEF}"/>
              </a:ext>
            </a:extLst>
          </p:cNvPr>
          <p:cNvSpPr>
            <a:spLocks noGrp="1"/>
          </p:cNvSpPr>
          <p:nvPr>
            <p:ph type="title"/>
          </p:nvPr>
        </p:nvSpPr>
        <p:spPr/>
        <p:txBody>
          <a:bodyPr/>
          <a:lstStyle/>
          <a:p>
            <a:r>
              <a:rPr lang="en-US" dirty="0"/>
              <a:t>Structure of your LA Workspaces</a:t>
            </a:r>
            <a:br>
              <a:rPr lang="en-US" dirty="0"/>
            </a:br>
            <a:r>
              <a:rPr lang="en-US" sz="2800" dirty="0"/>
              <a:t>Decentral / Team</a:t>
            </a:r>
            <a:endParaRPr lang="en-DK" dirty="0"/>
          </a:p>
        </p:txBody>
      </p:sp>
      <p:pic>
        <p:nvPicPr>
          <p:cNvPr id="10" name="Picture 9">
            <a:extLst>
              <a:ext uri="{FF2B5EF4-FFF2-40B4-BE49-F238E27FC236}">
                <a16:creationId xmlns:a16="http://schemas.microsoft.com/office/drawing/2014/main" id="{D03F89DE-557C-4828-6315-D72F22A5B936}"/>
              </a:ext>
            </a:extLst>
          </p:cNvPr>
          <p:cNvPicPr>
            <a:picLocks noChangeAspect="1"/>
          </p:cNvPicPr>
          <p:nvPr/>
        </p:nvPicPr>
        <p:blipFill>
          <a:blip r:embed="rId2"/>
          <a:stretch>
            <a:fillRect/>
          </a:stretch>
        </p:blipFill>
        <p:spPr>
          <a:xfrm>
            <a:off x="6243965" y="3426028"/>
            <a:ext cx="5542857" cy="3257143"/>
          </a:xfrm>
          <a:prstGeom prst="rect">
            <a:avLst/>
          </a:prstGeom>
        </p:spPr>
      </p:pic>
      <p:pic>
        <p:nvPicPr>
          <p:cNvPr id="12" name="Picture 11">
            <a:extLst>
              <a:ext uri="{FF2B5EF4-FFF2-40B4-BE49-F238E27FC236}">
                <a16:creationId xmlns:a16="http://schemas.microsoft.com/office/drawing/2014/main" id="{DE83B162-6030-9F68-C23F-E39F129DD320}"/>
              </a:ext>
            </a:extLst>
          </p:cNvPr>
          <p:cNvPicPr>
            <a:picLocks noChangeAspect="1"/>
          </p:cNvPicPr>
          <p:nvPr/>
        </p:nvPicPr>
        <p:blipFill>
          <a:blip r:embed="rId3"/>
          <a:stretch>
            <a:fillRect/>
          </a:stretch>
        </p:blipFill>
        <p:spPr>
          <a:xfrm>
            <a:off x="176598" y="2066925"/>
            <a:ext cx="5695238" cy="3200000"/>
          </a:xfrm>
          <a:prstGeom prst="rect">
            <a:avLst/>
          </a:prstGeom>
        </p:spPr>
      </p:pic>
    </p:spTree>
    <p:extLst>
      <p:ext uri="{BB962C8B-B14F-4D97-AF65-F5344CB8AC3E}">
        <p14:creationId xmlns:p14="http://schemas.microsoft.com/office/powerpoint/2010/main" val="17479141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C5E49E-FA1E-3ADA-F339-3AF1EC84E79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A1507B6-7202-A7F6-CF35-758586BDE069}"/>
              </a:ext>
            </a:extLst>
          </p:cNvPr>
          <p:cNvSpPr>
            <a:spLocks noGrp="1"/>
          </p:cNvSpPr>
          <p:nvPr>
            <p:ph type="ctrTitle"/>
          </p:nvPr>
        </p:nvSpPr>
        <p:spPr/>
        <p:txBody>
          <a:bodyPr/>
          <a:lstStyle/>
          <a:p>
            <a:r>
              <a:rPr lang="en-US" dirty="0"/>
              <a:t>Data Retention</a:t>
            </a:r>
            <a:endParaRPr lang="en-DK" dirty="0"/>
          </a:p>
        </p:txBody>
      </p:sp>
      <p:sp>
        <p:nvSpPr>
          <p:cNvPr id="4" name="Subtitle 3">
            <a:extLst>
              <a:ext uri="{FF2B5EF4-FFF2-40B4-BE49-F238E27FC236}">
                <a16:creationId xmlns:a16="http://schemas.microsoft.com/office/drawing/2014/main" id="{198D675A-41B5-941D-6840-08803701BCEF}"/>
              </a:ext>
            </a:extLst>
          </p:cNvPr>
          <p:cNvSpPr>
            <a:spLocks noGrp="1"/>
          </p:cNvSpPr>
          <p:nvPr>
            <p:ph type="subTitle" idx="1"/>
          </p:nvPr>
        </p:nvSpPr>
        <p:spPr/>
        <p:txBody>
          <a:bodyPr/>
          <a:lstStyle/>
          <a:p>
            <a:r>
              <a:rPr lang="en-US" dirty="0"/>
              <a:t>LA Plans &amp; ADX</a:t>
            </a:r>
            <a:endParaRPr lang="en-DK" dirty="0"/>
          </a:p>
        </p:txBody>
      </p:sp>
    </p:spTree>
    <p:extLst>
      <p:ext uri="{BB962C8B-B14F-4D97-AF65-F5344CB8AC3E}">
        <p14:creationId xmlns:p14="http://schemas.microsoft.com/office/powerpoint/2010/main" val="18614955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396673-C5B1-BB34-B43D-E9418E63880E}"/>
              </a:ext>
            </a:extLst>
          </p:cNvPr>
          <p:cNvSpPr>
            <a:spLocks noGrp="1"/>
          </p:cNvSpPr>
          <p:nvPr>
            <p:ph type="title"/>
          </p:nvPr>
        </p:nvSpPr>
        <p:spPr>
          <a:xfrm>
            <a:off x="758952" y="777240"/>
            <a:ext cx="5330386" cy="3274172"/>
          </a:xfrm>
        </p:spPr>
        <p:txBody>
          <a:bodyPr vert="horz" lIns="91440" tIns="45720" rIns="91440" bIns="45720" rtlCol="0" anchor="t">
            <a:normAutofit/>
          </a:bodyPr>
          <a:lstStyle/>
          <a:p>
            <a:pPr algn="l"/>
            <a:r>
              <a:rPr lang="en-US" sz="4400" dirty="0">
                <a:latin typeface="Segoe Pro 1"/>
              </a:rPr>
              <a:t>Auxiliary Logs </a:t>
            </a:r>
            <a:br>
              <a:rPr lang="en-US" sz="2300" dirty="0">
                <a:latin typeface="Segoe Pro 1"/>
              </a:rPr>
            </a:br>
            <a:r>
              <a:rPr lang="en-US" sz="2300" dirty="0">
                <a:latin typeface="Segoe Pro 1"/>
              </a:rPr>
              <a:t>(public preview)</a:t>
            </a:r>
            <a:br>
              <a:rPr lang="en-US" sz="2300" dirty="0">
                <a:latin typeface="Segoe Pro 1"/>
              </a:rPr>
            </a:br>
            <a:br>
              <a:rPr lang="en-US" sz="2300" dirty="0">
                <a:latin typeface="Segoe Pro 1"/>
              </a:rPr>
            </a:br>
            <a:br>
              <a:rPr lang="en-US" sz="2300" dirty="0">
                <a:latin typeface="Segoe Pro 1"/>
              </a:rPr>
            </a:br>
            <a:r>
              <a:rPr lang="en-US" sz="2300" i="1" dirty="0">
                <a:effectLst/>
                <a:latin typeface="Segoe Pro 1"/>
              </a:rPr>
              <a:t>high ingestion (verbose-logging)</a:t>
            </a:r>
            <a:br>
              <a:rPr lang="en-US" sz="2300" i="1" dirty="0">
                <a:effectLst/>
                <a:latin typeface="Segoe Pro 1"/>
              </a:rPr>
            </a:br>
            <a:br>
              <a:rPr lang="en-US" sz="2300" i="1" dirty="0">
                <a:effectLst/>
                <a:latin typeface="Segoe Pro 1"/>
              </a:rPr>
            </a:br>
            <a:r>
              <a:rPr lang="en-US" sz="2300" i="1" dirty="0">
                <a:effectLst/>
                <a:latin typeface="Segoe Pro 1"/>
              </a:rPr>
              <a:t>storage access logs, NetFlow logs, proxy logs, IoT logs, Firewall logs, CSV-files, TXT-files</a:t>
            </a:r>
            <a:endParaRPr lang="en-US" sz="2300" dirty="0">
              <a:latin typeface="Segoe Pro 1"/>
            </a:endParaRPr>
          </a:p>
        </p:txBody>
      </p:sp>
      <p:pic>
        <p:nvPicPr>
          <p:cNvPr id="4" name="Picture 3" descr="A red and black sign with white text&#10;&#10;Description automatically generated">
            <a:extLst>
              <a:ext uri="{FF2B5EF4-FFF2-40B4-BE49-F238E27FC236}">
                <a16:creationId xmlns:a16="http://schemas.microsoft.com/office/drawing/2014/main" id="{0C56E7B8-17C3-9C53-4EA7-EE9FC7D302A6}"/>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6781800" y="933625"/>
            <a:ext cx="4817343" cy="2854275"/>
          </a:xfrm>
          <a:prstGeom prst="rect">
            <a:avLst/>
          </a:prstGeom>
        </p:spPr>
      </p:pic>
      <p:pic>
        <p:nvPicPr>
          <p:cNvPr id="6" name="Picture 5">
            <a:extLst>
              <a:ext uri="{FF2B5EF4-FFF2-40B4-BE49-F238E27FC236}">
                <a16:creationId xmlns:a16="http://schemas.microsoft.com/office/drawing/2014/main" id="{6CF3512E-E7AB-391C-DBBB-B94F04AAE70F}"/>
              </a:ext>
            </a:extLst>
          </p:cNvPr>
          <p:cNvPicPr>
            <a:picLocks noChangeAspect="1"/>
          </p:cNvPicPr>
          <p:nvPr/>
        </p:nvPicPr>
        <p:blipFill>
          <a:blip r:embed="rId4"/>
          <a:stretch>
            <a:fillRect/>
          </a:stretch>
        </p:blipFill>
        <p:spPr>
          <a:xfrm>
            <a:off x="567258" y="4997931"/>
            <a:ext cx="10932518" cy="1202571"/>
          </a:xfrm>
          <a:prstGeom prst="rect">
            <a:avLst/>
          </a:prstGeom>
        </p:spPr>
      </p:pic>
    </p:spTree>
    <p:extLst>
      <p:ext uri="{BB962C8B-B14F-4D97-AF65-F5344CB8AC3E}">
        <p14:creationId xmlns:p14="http://schemas.microsoft.com/office/powerpoint/2010/main" val="33536927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65DA4F7-17A0-07F0-5C91-7F701FF6CB9E}"/>
              </a:ext>
            </a:extLst>
          </p:cNvPr>
          <p:cNvSpPr>
            <a:spLocks noGrp="1"/>
          </p:cNvSpPr>
          <p:nvPr>
            <p:ph sz="half" idx="2"/>
          </p:nvPr>
        </p:nvSpPr>
        <p:spPr/>
        <p:txBody>
          <a:bodyPr/>
          <a:lstStyle/>
          <a:p>
            <a:endParaRPr lang="en-US"/>
          </a:p>
        </p:txBody>
      </p:sp>
      <p:pic>
        <p:nvPicPr>
          <p:cNvPr id="8" name="Picture 7">
            <a:extLst>
              <a:ext uri="{FF2B5EF4-FFF2-40B4-BE49-F238E27FC236}">
                <a16:creationId xmlns:a16="http://schemas.microsoft.com/office/drawing/2014/main" id="{145E6851-E480-F9CC-CB7F-7FE3DC46F7E0}"/>
              </a:ext>
            </a:extLst>
          </p:cNvPr>
          <p:cNvPicPr>
            <a:picLocks noChangeAspect="1"/>
          </p:cNvPicPr>
          <p:nvPr/>
        </p:nvPicPr>
        <p:blipFill>
          <a:blip r:embed="rId2"/>
          <a:stretch>
            <a:fillRect/>
          </a:stretch>
        </p:blipFill>
        <p:spPr>
          <a:xfrm>
            <a:off x="3056948" y="156994"/>
            <a:ext cx="8673163" cy="6544012"/>
          </a:xfrm>
          <a:prstGeom prst="rect">
            <a:avLst/>
          </a:prstGeom>
        </p:spPr>
      </p:pic>
      <p:sp>
        <p:nvSpPr>
          <p:cNvPr id="9" name="TextBox 8">
            <a:extLst>
              <a:ext uri="{FF2B5EF4-FFF2-40B4-BE49-F238E27FC236}">
                <a16:creationId xmlns:a16="http://schemas.microsoft.com/office/drawing/2014/main" id="{B4842B5D-FB00-1EC3-2E9B-6C356A76DD6F}"/>
              </a:ext>
            </a:extLst>
          </p:cNvPr>
          <p:cNvSpPr txBox="1"/>
          <p:nvPr/>
        </p:nvSpPr>
        <p:spPr>
          <a:xfrm>
            <a:off x="137623" y="3170297"/>
            <a:ext cx="2919325" cy="830997"/>
          </a:xfrm>
          <a:prstGeom prst="rect">
            <a:avLst/>
          </a:prstGeom>
          <a:noFill/>
        </p:spPr>
        <p:txBody>
          <a:bodyPr wrap="none" rtlCol="0">
            <a:spAutoFit/>
          </a:bodyPr>
          <a:lstStyle/>
          <a:p>
            <a:r>
              <a:rPr lang="en-US" sz="2400" dirty="0">
                <a:latin typeface="Segoe Pro 1"/>
              </a:rPr>
              <a:t>Feature Comparison</a:t>
            </a:r>
          </a:p>
          <a:p>
            <a:r>
              <a:rPr lang="en-US" sz="2400" dirty="0">
                <a:latin typeface="Segoe Pro 1"/>
              </a:rPr>
              <a:t>Of Plans</a:t>
            </a:r>
          </a:p>
        </p:txBody>
      </p:sp>
    </p:spTree>
    <p:extLst>
      <p:ext uri="{BB962C8B-B14F-4D97-AF65-F5344CB8AC3E}">
        <p14:creationId xmlns:p14="http://schemas.microsoft.com/office/powerpoint/2010/main" val="5577143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6B13C-3DF0-408A-4AF8-E3E1B1982B47}"/>
              </a:ext>
            </a:extLst>
          </p:cNvPr>
          <p:cNvSpPr>
            <a:spLocks noGrp="1"/>
          </p:cNvSpPr>
          <p:nvPr>
            <p:ph type="title"/>
          </p:nvPr>
        </p:nvSpPr>
        <p:spPr/>
        <p:txBody>
          <a:bodyPr/>
          <a:lstStyle/>
          <a:p>
            <a:r>
              <a:rPr lang="en-US" dirty="0"/>
              <a:t>This presentation</a:t>
            </a:r>
            <a:endParaRPr lang="en-DK" dirty="0"/>
          </a:p>
        </p:txBody>
      </p:sp>
      <p:sp>
        <p:nvSpPr>
          <p:cNvPr id="3" name="Content Placeholder 2">
            <a:extLst>
              <a:ext uri="{FF2B5EF4-FFF2-40B4-BE49-F238E27FC236}">
                <a16:creationId xmlns:a16="http://schemas.microsoft.com/office/drawing/2014/main" id="{68AE291C-3B35-81E3-8EC0-84CCACB0F862}"/>
              </a:ext>
            </a:extLst>
          </p:cNvPr>
          <p:cNvSpPr>
            <a:spLocks noGrp="1"/>
          </p:cNvSpPr>
          <p:nvPr>
            <p:ph idx="1"/>
          </p:nvPr>
        </p:nvSpPr>
        <p:spPr>
          <a:xfrm>
            <a:off x="838200" y="5645019"/>
            <a:ext cx="10515600" cy="531943"/>
          </a:xfrm>
        </p:spPr>
        <p:txBody>
          <a:bodyPr>
            <a:normAutofit/>
          </a:bodyPr>
          <a:lstStyle/>
          <a:p>
            <a:pPr marL="0" indent="0">
              <a:buNone/>
            </a:pPr>
            <a:r>
              <a:rPr lang="da-DK" sz="1600" dirty="0"/>
              <a:t>https://mortenknudsen.net/wp-content/uploads/2024/10/Greek-Microsoft-Security-Community-1st-Meetup-with-Morten-Waltorp-Knudsen.pptx</a:t>
            </a:r>
            <a:endParaRPr lang="en-DK" sz="1600" dirty="0"/>
          </a:p>
        </p:txBody>
      </p:sp>
      <p:pic>
        <p:nvPicPr>
          <p:cNvPr id="5" name="Picture 4" descr="A qr code with black squares&#10;&#10;Description automatically generated">
            <a:extLst>
              <a:ext uri="{FF2B5EF4-FFF2-40B4-BE49-F238E27FC236}">
                <a16:creationId xmlns:a16="http://schemas.microsoft.com/office/drawing/2014/main" id="{72E5C57A-39BE-A933-0882-6697207226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47522" y="681037"/>
            <a:ext cx="4676191" cy="4676191"/>
          </a:xfrm>
          <a:prstGeom prst="rect">
            <a:avLst/>
          </a:prstGeom>
        </p:spPr>
      </p:pic>
    </p:spTree>
    <p:extLst>
      <p:ext uri="{BB962C8B-B14F-4D97-AF65-F5344CB8AC3E}">
        <p14:creationId xmlns:p14="http://schemas.microsoft.com/office/powerpoint/2010/main" val="33275646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68B16D-79D1-7BFA-1064-D3C37D0A74FF}"/>
              </a:ext>
            </a:extLst>
          </p:cNvPr>
          <p:cNvSpPr>
            <a:spLocks noGrp="1"/>
          </p:cNvSpPr>
          <p:nvPr>
            <p:ph type="title"/>
          </p:nvPr>
        </p:nvSpPr>
        <p:spPr>
          <a:xfrm>
            <a:off x="418213" y="202663"/>
            <a:ext cx="11440633" cy="1114380"/>
          </a:xfrm>
        </p:spPr>
        <p:txBody>
          <a:bodyPr vert="horz" lIns="91440" tIns="45720" rIns="91440" bIns="45720" rtlCol="0" anchor="b">
            <a:normAutofit/>
          </a:bodyPr>
          <a:lstStyle/>
          <a:p>
            <a:pPr algn="l"/>
            <a:r>
              <a:rPr lang="en-US" sz="3600" dirty="0">
                <a:latin typeface="Segoe Pro 1"/>
              </a:rPr>
              <a:t>Saving Money with Auxiliary Logs</a:t>
            </a:r>
          </a:p>
        </p:txBody>
      </p:sp>
      <p:pic>
        <p:nvPicPr>
          <p:cNvPr id="5" name="Picture 4" descr="A yellow and blue text&#10;&#10;Description automatically generated">
            <a:extLst>
              <a:ext uri="{FF2B5EF4-FFF2-40B4-BE49-F238E27FC236}">
                <a16:creationId xmlns:a16="http://schemas.microsoft.com/office/drawing/2014/main" id="{6E56A8AB-37CC-A433-6232-4A0495802B20}"/>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9051931" y="331859"/>
            <a:ext cx="3137020" cy="1488337"/>
          </a:xfrm>
          <a:prstGeom prst="rect">
            <a:avLst/>
          </a:prstGeom>
        </p:spPr>
      </p:pic>
      <p:pic>
        <p:nvPicPr>
          <p:cNvPr id="8" name="Picture 7">
            <a:extLst>
              <a:ext uri="{FF2B5EF4-FFF2-40B4-BE49-F238E27FC236}">
                <a16:creationId xmlns:a16="http://schemas.microsoft.com/office/drawing/2014/main" id="{E1A14439-20CD-50E9-93F7-8A8FCE664B72}"/>
              </a:ext>
            </a:extLst>
          </p:cNvPr>
          <p:cNvPicPr>
            <a:picLocks noChangeAspect="1"/>
          </p:cNvPicPr>
          <p:nvPr/>
        </p:nvPicPr>
        <p:blipFill>
          <a:blip r:embed="rId4"/>
          <a:stretch>
            <a:fillRect/>
          </a:stretch>
        </p:blipFill>
        <p:spPr>
          <a:xfrm>
            <a:off x="679470" y="2057532"/>
            <a:ext cx="11103227" cy="4468609"/>
          </a:xfrm>
          <a:prstGeom prst="rect">
            <a:avLst/>
          </a:prstGeom>
        </p:spPr>
      </p:pic>
    </p:spTree>
    <p:extLst>
      <p:ext uri="{BB962C8B-B14F-4D97-AF65-F5344CB8AC3E}">
        <p14:creationId xmlns:p14="http://schemas.microsoft.com/office/powerpoint/2010/main" val="11839388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AF01542-A17F-E089-89B5-3370C639E3E2}"/>
              </a:ext>
            </a:extLst>
          </p:cNvPr>
          <p:cNvPicPr>
            <a:picLocks noChangeAspect="1"/>
          </p:cNvPicPr>
          <p:nvPr/>
        </p:nvPicPr>
        <p:blipFill>
          <a:blip r:embed="rId2"/>
          <a:stretch>
            <a:fillRect/>
          </a:stretch>
        </p:blipFill>
        <p:spPr>
          <a:xfrm>
            <a:off x="4667249" y="2909479"/>
            <a:ext cx="7326431" cy="3800884"/>
          </a:xfrm>
          <a:prstGeom prst="rect">
            <a:avLst/>
          </a:prstGeom>
        </p:spPr>
      </p:pic>
      <p:sp>
        <p:nvSpPr>
          <p:cNvPr id="2" name="Title 1">
            <a:extLst>
              <a:ext uri="{FF2B5EF4-FFF2-40B4-BE49-F238E27FC236}">
                <a16:creationId xmlns:a16="http://schemas.microsoft.com/office/drawing/2014/main" id="{787D4857-4B7F-E5D4-7100-00F6FA39F177}"/>
              </a:ext>
            </a:extLst>
          </p:cNvPr>
          <p:cNvSpPr>
            <a:spLocks noGrp="1"/>
          </p:cNvSpPr>
          <p:nvPr>
            <p:ph type="title"/>
          </p:nvPr>
        </p:nvSpPr>
        <p:spPr/>
        <p:txBody>
          <a:bodyPr/>
          <a:lstStyle/>
          <a:p>
            <a:r>
              <a:rPr lang="en-US" dirty="0"/>
              <a:t>Alternative Long-Term Data Retention (ADX)</a:t>
            </a:r>
            <a:endParaRPr lang="en-DK" dirty="0"/>
          </a:p>
        </p:txBody>
      </p:sp>
      <p:sp>
        <p:nvSpPr>
          <p:cNvPr id="3" name="Content Placeholder 2">
            <a:extLst>
              <a:ext uri="{FF2B5EF4-FFF2-40B4-BE49-F238E27FC236}">
                <a16:creationId xmlns:a16="http://schemas.microsoft.com/office/drawing/2014/main" id="{67D7EF58-6E98-94CB-D337-8F2895B5D942}"/>
              </a:ext>
            </a:extLst>
          </p:cNvPr>
          <p:cNvSpPr>
            <a:spLocks noGrp="1"/>
          </p:cNvSpPr>
          <p:nvPr>
            <p:ph idx="1"/>
          </p:nvPr>
        </p:nvSpPr>
        <p:spPr/>
        <p:txBody>
          <a:bodyPr>
            <a:normAutofit/>
          </a:bodyPr>
          <a:lstStyle/>
          <a:p>
            <a:r>
              <a:rPr lang="en-US" sz="2000" b="1" i="0" dirty="0">
                <a:effectLst/>
                <a:latin typeface="Open Sans" panose="020B0606030504020204" pitchFamily="34" charset="0"/>
              </a:rPr>
              <a:t>How to save $$$ by storing your Syslog and Defender for Endpoint long-term logs in Azure Data Explorer cluster using Azure Data Factory and Azure Storage Account export – while keeping Kusto query functionalities ?</a:t>
            </a:r>
          </a:p>
          <a:p>
            <a:r>
              <a:rPr lang="da-DK" sz="2200" dirty="0"/>
              <a:t>https://mortenknudsen.net/?p=575</a:t>
            </a:r>
            <a:endParaRPr lang="en-DK" sz="2200" dirty="0"/>
          </a:p>
        </p:txBody>
      </p:sp>
    </p:spTree>
    <p:extLst>
      <p:ext uri="{BB962C8B-B14F-4D97-AF65-F5344CB8AC3E}">
        <p14:creationId xmlns:p14="http://schemas.microsoft.com/office/powerpoint/2010/main" val="17424888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AD0BE1F-8839-5B28-B01D-6E8B73BD8E70}"/>
              </a:ext>
            </a:extLst>
          </p:cNvPr>
          <p:cNvSpPr txBox="1"/>
          <p:nvPr/>
        </p:nvSpPr>
        <p:spPr>
          <a:xfrm>
            <a:off x="2034075" y="260178"/>
            <a:ext cx="7501811" cy="646331"/>
          </a:xfrm>
          <a:prstGeom prst="rect">
            <a:avLst/>
          </a:prstGeom>
          <a:noFill/>
        </p:spPr>
        <p:txBody>
          <a:bodyPr wrap="square" rtlCol="0">
            <a:spAutoFit/>
          </a:bodyPr>
          <a:lstStyle/>
          <a:p>
            <a:r>
              <a:rPr lang="en-US" sz="3600" b="1" dirty="0">
                <a:latin typeface="+mn-lt"/>
                <a:cs typeface="Segoe UI" panose="020B0502040204020203" pitchFamily="34" charset="0"/>
              </a:rPr>
              <a:t>Connect with me - Morten Knudsen</a:t>
            </a:r>
          </a:p>
        </p:txBody>
      </p:sp>
      <p:sp>
        <p:nvSpPr>
          <p:cNvPr id="5" name="TextBox 4">
            <a:extLst>
              <a:ext uri="{FF2B5EF4-FFF2-40B4-BE49-F238E27FC236}">
                <a16:creationId xmlns:a16="http://schemas.microsoft.com/office/drawing/2014/main" id="{1658B56B-2B9D-D548-0E9C-CE14A1382F6D}"/>
              </a:ext>
            </a:extLst>
          </p:cNvPr>
          <p:cNvSpPr txBox="1"/>
          <p:nvPr/>
        </p:nvSpPr>
        <p:spPr>
          <a:xfrm>
            <a:off x="559534" y="1329638"/>
            <a:ext cx="7184866" cy="5262979"/>
          </a:xfrm>
          <a:prstGeom prst="rect">
            <a:avLst/>
          </a:prstGeom>
          <a:noFill/>
        </p:spPr>
        <p:txBody>
          <a:bodyPr wrap="square" rtlCol="0">
            <a:spAutoFit/>
          </a:bodyPr>
          <a:lstStyle/>
          <a:p>
            <a:pPr marL="0" indent="0">
              <a:buNone/>
            </a:pPr>
            <a:r>
              <a:rPr lang="en-US" sz="2400" dirty="0"/>
              <a:t>Blog:</a:t>
            </a:r>
          </a:p>
          <a:p>
            <a:pPr marL="0" indent="0">
              <a:buNone/>
            </a:pPr>
            <a:r>
              <a:rPr lang="en-US" sz="2400" dirty="0"/>
              <a:t>aka.ms/</a:t>
            </a:r>
            <a:r>
              <a:rPr lang="en-US" sz="2400" dirty="0" err="1"/>
              <a:t>morten</a:t>
            </a:r>
            <a:r>
              <a:rPr lang="en-US" sz="2400" dirty="0"/>
              <a:t> (https://mortenknudsen.net)</a:t>
            </a:r>
          </a:p>
          <a:p>
            <a:pPr marL="0" indent="0">
              <a:buNone/>
            </a:pPr>
            <a:endParaRPr lang="en-US" sz="2400" dirty="0"/>
          </a:p>
          <a:p>
            <a:pPr marL="0" indent="0">
              <a:buNone/>
            </a:pPr>
            <a:r>
              <a:rPr lang="en-US" sz="2400" dirty="0" err="1"/>
              <a:t>Linkedin</a:t>
            </a:r>
            <a:r>
              <a:rPr lang="en-US" sz="2400" dirty="0"/>
              <a:t>:</a:t>
            </a:r>
          </a:p>
          <a:p>
            <a:pPr marL="0" indent="0">
              <a:buNone/>
            </a:pPr>
            <a:r>
              <a:rPr lang="en-US" sz="2400" dirty="0"/>
              <a:t>https://www.linkedin.com/in/mortenwaltorpknudsen</a:t>
            </a:r>
          </a:p>
          <a:p>
            <a:pPr>
              <a:buFont typeface="Arial" panose="020B0604020202020204" pitchFamily="34" charset="0"/>
              <a:buChar char="•"/>
            </a:pPr>
            <a:endParaRPr lang="en-US" sz="2400" dirty="0"/>
          </a:p>
          <a:p>
            <a:pPr marL="0" indent="0">
              <a:buNone/>
            </a:pPr>
            <a:r>
              <a:rPr lang="en-US" sz="2400" dirty="0"/>
              <a:t>X / Twitter: </a:t>
            </a:r>
          </a:p>
          <a:p>
            <a:pPr marL="0" indent="0">
              <a:buNone/>
            </a:pPr>
            <a:r>
              <a:rPr lang="en-US" sz="2400" dirty="0"/>
              <a:t>https://twitter.com/knudsenmortendk</a:t>
            </a:r>
          </a:p>
          <a:p>
            <a:pPr>
              <a:buFont typeface="Arial" panose="020B0604020202020204" pitchFamily="34" charset="0"/>
              <a:buChar char="•"/>
            </a:pPr>
            <a:endParaRPr lang="en-US" sz="2400" dirty="0"/>
          </a:p>
          <a:p>
            <a:pPr marL="0" indent="0">
              <a:buNone/>
            </a:pPr>
            <a:r>
              <a:rPr lang="en-US" sz="2400" dirty="0" err="1"/>
              <a:t>Github</a:t>
            </a:r>
            <a:r>
              <a:rPr lang="en-US" sz="2400" dirty="0"/>
              <a:t>: </a:t>
            </a:r>
          </a:p>
          <a:p>
            <a:pPr marL="0" indent="0">
              <a:buNone/>
            </a:pPr>
            <a:r>
              <a:rPr lang="en-US" sz="2400" dirty="0"/>
              <a:t>https://github.com/KnudsenMorten</a:t>
            </a:r>
          </a:p>
          <a:p>
            <a:pPr marL="0" indent="0">
              <a:buNone/>
            </a:pPr>
            <a:endParaRPr lang="en-US" sz="2400" dirty="0"/>
          </a:p>
          <a:p>
            <a:pPr marL="0" indent="0">
              <a:buNone/>
            </a:pPr>
            <a:r>
              <a:rPr lang="en-US" sz="2400" dirty="0"/>
              <a:t>Mail:</a:t>
            </a:r>
          </a:p>
          <a:p>
            <a:pPr marL="0" indent="0">
              <a:buNone/>
            </a:pPr>
            <a:r>
              <a:rPr lang="en-US" sz="2400" dirty="0"/>
              <a:t>mok@mortenknudsen.net</a:t>
            </a:r>
          </a:p>
        </p:txBody>
      </p:sp>
      <p:pic>
        <p:nvPicPr>
          <p:cNvPr id="6" name="Picture 5" descr="Qr code&#10;&#10;Description automatically generated">
            <a:extLst>
              <a:ext uri="{FF2B5EF4-FFF2-40B4-BE49-F238E27FC236}">
                <a16:creationId xmlns:a16="http://schemas.microsoft.com/office/drawing/2014/main" id="{13F7AAB2-9858-36C1-5569-A147B9B53315}"/>
              </a:ext>
            </a:extLst>
          </p:cNvPr>
          <p:cNvPicPr>
            <a:picLocks noChangeAspect="1"/>
          </p:cNvPicPr>
          <p:nvPr/>
        </p:nvPicPr>
        <p:blipFill>
          <a:blip r:embed="rId2"/>
          <a:stretch>
            <a:fillRect/>
          </a:stretch>
        </p:blipFill>
        <p:spPr>
          <a:xfrm>
            <a:off x="8911267" y="2777475"/>
            <a:ext cx="1974734" cy="1974734"/>
          </a:xfrm>
          <a:prstGeom prst="rect">
            <a:avLst/>
          </a:prstGeom>
        </p:spPr>
      </p:pic>
      <p:sp>
        <p:nvSpPr>
          <p:cNvPr id="7" name="Rectangle: Rounded Corners 6">
            <a:extLst>
              <a:ext uri="{FF2B5EF4-FFF2-40B4-BE49-F238E27FC236}">
                <a16:creationId xmlns:a16="http://schemas.microsoft.com/office/drawing/2014/main" id="{983556DF-EAEB-A531-C109-F9A664B1F4FD}"/>
              </a:ext>
            </a:extLst>
          </p:cNvPr>
          <p:cNvSpPr/>
          <p:nvPr/>
        </p:nvSpPr>
        <p:spPr>
          <a:xfrm>
            <a:off x="8911267" y="2029419"/>
            <a:ext cx="1873250" cy="622049"/>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r"/>
            <a:endParaRPr lang="en-US">
              <a:solidFill>
                <a:schemeClr val="tx1"/>
              </a:solidFill>
            </a:endParaRPr>
          </a:p>
        </p:txBody>
      </p:sp>
      <p:pic>
        <p:nvPicPr>
          <p:cNvPr id="8" name="Picture 7" descr="A blue and black logo&#10;&#10;Description automatically generated">
            <a:extLst>
              <a:ext uri="{FF2B5EF4-FFF2-40B4-BE49-F238E27FC236}">
                <a16:creationId xmlns:a16="http://schemas.microsoft.com/office/drawing/2014/main" id="{21C49972-51BB-B354-2812-025F7167D740}"/>
              </a:ext>
            </a:extLst>
          </p:cNvPr>
          <p:cNvPicPr>
            <a:picLocks noChangeAspect="1"/>
          </p:cNvPicPr>
          <p:nvPr/>
        </p:nvPicPr>
        <p:blipFill>
          <a:blip r:embed="rId3"/>
          <a:stretch>
            <a:fillRect/>
          </a:stretch>
        </p:blipFill>
        <p:spPr>
          <a:xfrm>
            <a:off x="9009962" y="2131776"/>
            <a:ext cx="1675859" cy="417335"/>
          </a:xfrm>
          <a:prstGeom prst="rect">
            <a:avLst/>
          </a:prstGeom>
        </p:spPr>
      </p:pic>
    </p:spTree>
    <p:extLst>
      <p:ext uri="{BB962C8B-B14F-4D97-AF65-F5344CB8AC3E}">
        <p14:creationId xmlns:p14="http://schemas.microsoft.com/office/powerpoint/2010/main" val="30145174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8F0971-6AD5-CDED-16A4-FE76C53BB641}"/>
              </a:ext>
            </a:extLst>
          </p:cNvPr>
          <p:cNvSpPr>
            <a:spLocks noGrp="1"/>
          </p:cNvSpPr>
          <p:nvPr>
            <p:ph type="title"/>
          </p:nvPr>
        </p:nvSpPr>
        <p:spPr/>
        <p:txBody>
          <a:bodyPr>
            <a:normAutofit/>
          </a:bodyPr>
          <a:lstStyle/>
          <a:p>
            <a:r>
              <a:rPr lang="en-US" dirty="0">
                <a:latin typeface="Calibri" panose="020F0502020204030204" pitchFamily="34" charset="0"/>
                <a:ea typeface="Calibri" panose="020F0502020204030204" pitchFamily="34" charset="0"/>
                <a:cs typeface="Calibri" panose="020F0502020204030204" pitchFamily="34" charset="0"/>
              </a:rPr>
              <a:t>Topics</a:t>
            </a:r>
            <a:endParaRPr lang="en-DK" dirty="0">
              <a:latin typeface="Calibri" panose="020F0502020204030204" pitchFamily="34" charset="0"/>
              <a:ea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9FB0C35E-7266-97F9-0239-74407C6D42AE}"/>
              </a:ext>
            </a:extLst>
          </p:cNvPr>
          <p:cNvSpPr>
            <a:spLocks noGrp="1"/>
          </p:cNvSpPr>
          <p:nvPr>
            <p:ph sz="half" idx="1"/>
          </p:nvPr>
        </p:nvSpPr>
        <p:spPr/>
        <p:txBody>
          <a:bodyPr>
            <a:normAutofit fontScale="70000" lnSpcReduction="20000"/>
          </a:bodyPr>
          <a:lstStyle/>
          <a:p>
            <a:r>
              <a:rPr lang="en-US" dirty="0">
                <a:latin typeface="Calibri" panose="020F0502020204030204" pitchFamily="34" charset="0"/>
                <a:ea typeface="Calibri" panose="020F0502020204030204" pitchFamily="34" charset="0"/>
                <a:cs typeface="Calibri" panose="020F0502020204030204" pitchFamily="34" charset="0"/>
              </a:rPr>
              <a:t>Data Ingestion Monitoring &amp; Analysis</a:t>
            </a:r>
          </a:p>
          <a:p>
            <a:pPr lvl="1"/>
            <a:r>
              <a:rPr lang="en-US" dirty="0">
                <a:latin typeface="Calibri" panose="020F0502020204030204" pitchFamily="34" charset="0"/>
                <a:ea typeface="Calibri" panose="020F0502020204030204" pitchFamily="34" charset="0"/>
                <a:cs typeface="Calibri" panose="020F0502020204030204" pitchFamily="34" charset="0"/>
              </a:rPr>
              <a:t>Monitoring of Azure Cost</a:t>
            </a:r>
          </a:p>
          <a:p>
            <a:pPr lvl="1"/>
            <a:r>
              <a:rPr lang="en-US" dirty="0">
                <a:latin typeface="Calibri" panose="020F0502020204030204" pitchFamily="34" charset="0"/>
                <a:ea typeface="Calibri" panose="020F0502020204030204" pitchFamily="34" charset="0"/>
                <a:cs typeface="Calibri" panose="020F0502020204030204" pitchFamily="34" charset="0"/>
              </a:rPr>
              <a:t>Analyzing Log Events</a:t>
            </a:r>
          </a:p>
          <a:p>
            <a:endParaRPr lang="en-US" dirty="0">
              <a:latin typeface="Calibri" panose="020F0502020204030204" pitchFamily="34" charset="0"/>
              <a:ea typeface="Calibri" panose="020F0502020204030204" pitchFamily="34" charset="0"/>
              <a:cs typeface="Calibri" panose="020F0502020204030204" pitchFamily="34" charset="0"/>
            </a:endParaRPr>
          </a:p>
          <a:p>
            <a:r>
              <a:rPr lang="en-US" dirty="0">
                <a:latin typeface="Calibri" panose="020F0502020204030204" pitchFamily="34" charset="0"/>
                <a:ea typeface="Calibri" panose="020F0502020204030204" pitchFamily="34" charset="0"/>
                <a:cs typeface="Calibri" panose="020F0502020204030204" pitchFamily="34" charset="0"/>
              </a:rPr>
              <a:t>Data Transformation</a:t>
            </a:r>
          </a:p>
          <a:p>
            <a:pPr lvl="1"/>
            <a:r>
              <a:rPr lang="en-US" dirty="0">
                <a:latin typeface="Calibri" panose="020F0502020204030204" pitchFamily="34" charset="0"/>
                <a:ea typeface="Calibri" panose="020F0502020204030204" pitchFamily="34" charset="0"/>
                <a:cs typeface="Calibri" panose="020F0502020204030204" pitchFamily="34" charset="0"/>
              </a:rPr>
              <a:t>Table Transformation</a:t>
            </a:r>
          </a:p>
          <a:p>
            <a:pPr lvl="1"/>
            <a:r>
              <a:rPr lang="en-US" dirty="0">
                <a:latin typeface="Calibri" panose="020F0502020204030204" pitchFamily="34" charset="0"/>
                <a:ea typeface="Calibri" panose="020F0502020204030204" pitchFamily="34" charset="0"/>
                <a:cs typeface="Calibri" panose="020F0502020204030204" pitchFamily="34" charset="0"/>
              </a:rPr>
              <a:t>Workspace Transformation</a:t>
            </a:r>
          </a:p>
          <a:p>
            <a:pPr lvl="1"/>
            <a:r>
              <a:rPr lang="en-US" dirty="0">
                <a:latin typeface="Calibri" panose="020F0502020204030204" pitchFamily="34" charset="0"/>
                <a:ea typeface="Calibri" panose="020F0502020204030204" pitchFamily="34" charset="0"/>
                <a:cs typeface="Calibri" panose="020F0502020204030204" pitchFamily="34" charset="0"/>
              </a:rPr>
              <a:t>Endpoint Transformation</a:t>
            </a:r>
          </a:p>
          <a:p>
            <a:endParaRPr lang="en-US" dirty="0">
              <a:latin typeface="Calibri" panose="020F0502020204030204" pitchFamily="34" charset="0"/>
              <a:ea typeface="Calibri" panose="020F0502020204030204" pitchFamily="34" charset="0"/>
              <a:cs typeface="Calibri" panose="020F0502020204030204" pitchFamily="34" charset="0"/>
            </a:endParaRPr>
          </a:p>
          <a:p>
            <a:r>
              <a:rPr lang="en-US" dirty="0">
                <a:latin typeface="Calibri" panose="020F0502020204030204" pitchFamily="34" charset="0"/>
                <a:ea typeface="Calibri" panose="020F0502020204030204" pitchFamily="34" charset="0"/>
                <a:cs typeface="Calibri" panose="020F0502020204030204" pitchFamily="34" charset="0"/>
              </a:rPr>
              <a:t>Structure of LA Workspaces</a:t>
            </a:r>
          </a:p>
          <a:p>
            <a:endParaRPr lang="en-US" dirty="0">
              <a:latin typeface="Calibri" panose="020F0502020204030204" pitchFamily="34" charset="0"/>
              <a:ea typeface="Calibri" panose="020F0502020204030204" pitchFamily="34" charset="0"/>
              <a:cs typeface="Calibri" panose="020F0502020204030204" pitchFamily="34" charset="0"/>
            </a:endParaRPr>
          </a:p>
          <a:p>
            <a:r>
              <a:rPr lang="en-US" dirty="0">
                <a:latin typeface="Calibri" panose="020F0502020204030204" pitchFamily="34" charset="0"/>
                <a:ea typeface="Calibri" panose="020F0502020204030204" pitchFamily="34" charset="0"/>
                <a:cs typeface="Calibri" panose="020F0502020204030204" pitchFamily="34" charset="0"/>
              </a:rPr>
              <a:t>Data Retention</a:t>
            </a:r>
          </a:p>
          <a:p>
            <a:pPr lvl="1"/>
            <a:r>
              <a:rPr lang="en-US" dirty="0">
                <a:latin typeface="Calibri" panose="020F0502020204030204" pitchFamily="34" charset="0"/>
                <a:ea typeface="Calibri" panose="020F0502020204030204" pitchFamily="34" charset="0"/>
                <a:cs typeface="Calibri" panose="020F0502020204030204" pitchFamily="34" charset="0"/>
              </a:rPr>
              <a:t>Plans (LogAnalytics vs. Basic vs. Auxiliary)</a:t>
            </a:r>
          </a:p>
          <a:p>
            <a:pPr lvl="1"/>
            <a:r>
              <a:rPr lang="en-US" dirty="0">
                <a:latin typeface="Calibri" panose="020F0502020204030204" pitchFamily="34" charset="0"/>
                <a:ea typeface="Calibri" panose="020F0502020204030204" pitchFamily="34" charset="0"/>
                <a:cs typeface="Calibri" panose="020F0502020204030204" pitchFamily="34" charset="0"/>
              </a:rPr>
              <a:t>Alternative Long-Term Retention</a:t>
            </a:r>
          </a:p>
          <a:p>
            <a:endParaRPr lang="en-US" dirty="0">
              <a:latin typeface="Calibri" panose="020F0502020204030204" pitchFamily="34" charset="0"/>
              <a:ea typeface="Calibri" panose="020F0502020204030204" pitchFamily="34" charset="0"/>
              <a:cs typeface="Calibri" panose="020F0502020204030204" pitchFamily="34" charset="0"/>
            </a:endParaRPr>
          </a:p>
        </p:txBody>
      </p:sp>
      <p:pic>
        <p:nvPicPr>
          <p:cNvPr id="8" name="Picture 7" descr="A person in a suit and tie looking at a graph&#10;&#10;Description automatically generated">
            <a:extLst>
              <a:ext uri="{FF2B5EF4-FFF2-40B4-BE49-F238E27FC236}">
                <a16:creationId xmlns:a16="http://schemas.microsoft.com/office/drawing/2014/main" id="{856D7784-213D-3372-7FE3-2F0A2D2028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72871" y="1009651"/>
            <a:ext cx="5167312" cy="5167312"/>
          </a:xfrm>
          <a:prstGeom prst="rect">
            <a:avLst/>
          </a:prstGeom>
        </p:spPr>
      </p:pic>
    </p:spTree>
    <p:extLst>
      <p:ext uri="{BB962C8B-B14F-4D97-AF65-F5344CB8AC3E}">
        <p14:creationId xmlns:p14="http://schemas.microsoft.com/office/powerpoint/2010/main" val="2333903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D4BD1DE-E737-965B-1CF6-765C42CE62CF}"/>
              </a:ext>
            </a:extLst>
          </p:cNvPr>
          <p:cNvSpPr>
            <a:spLocks noGrp="1"/>
          </p:cNvSpPr>
          <p:nvPr>
            <p:ph type="ctrTitle"/>
          </p:nvPr>
        </p:nvSpPr>
        <p:spPr>
          <a:xfrm>
            <a:off x="1524000" y="2235200"/>
            <a:ext cx="9144000" cy="2387600"/>
          </a:xfrm>
        </p:spPr>
        <p:txBody>
          <a:bodyPr/>
          <a:lstStyle/>
          <a:p>
            <a:r>
              <a:rPr lang="en-US" dirty="0"/>
              <a:t>Data Ingestion </a:t>
            </a:r>
            <a:br>
              <a:rPr lang="en-US" dirty="0"/>
            </a:br>
            <a:r>
              <a:rPr lang="en-US" dirty="0"/>
              <a:t>Monitoring &amp; Analysis</a:t>
            </a:r>
            <a:endParaRPr lang="en-DK" dirty="0"/>
          </a:p>
        </p:txBody>
      </p:sp>
    </p:spTree>
    <p:extLst>
      <p:ext uri="{BB962C8B-B14F-4D97-AF65-F5344CB8AC3E}">
        <p14:creationId xmlns:p14="http://schemas.microsoft.com/office/powerpoint/2010/main" val="36762714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09DA783-2DD2-9BAC-92E9-DC1A97A794A0}"/>
              </a:ext>
            </a:extLst>
          </p:cNvPr>
          <p:cNvSpPr>
            <a:spLocks noGrp="1"/>
          </p:cNvSpPr>
          <p:nvPr>
            <p:ph type="ctrTitle"/>
          </p:nvPr>
        </p:nvSpPr>
        <p:spPr>
          <a:xfrm>
            <a:off x="313920" y="3428999"/>
            <a:ext cx="5438185" cy="3228975"/>
          </a:xfrm>
        </p:spPr>
        <p:txBody>
          <a:bodyPr>
            <a:normAutofit fontScale="90000"/>
          </a:bodyPr>
          <a:lstStyle/>
          <a:p>
            <a:r>
              <a:rPr lang="en-US" sz="4000" dirty="0"/>
              <a:t>Cost Monitoring</a:t>
            </a:r>
            <a:br>
              <a:rPr lang="en-US" sz="4000" dirty="0"/>
            </a:br>
            <a:r>
              <a:rPr lang="en-US" sz="4000" dirty="0"/>
              <a:t>Anomaly Detection</a:t>
            </a:r>
            <a:br>
              <a:rPr lang="en-US" sz="4000" dirty="0"/>
            </a:br>
            <a:br>
              <a:rPr lang="en-US" dirty="0"/>
            </a:br>
            <a:r>
              <a:rPr lang="en-DK" sz="1800" b="1" dirty="0" err="1">
                <a:solidFill>
                  <a:srgbClr val="000000"/>
                </a:solidFill>
                <a:effectLst/>
                <a:latin typeface="Calibri" panose="020F0502020204030204" pitchFamily="34" charset="0"/>
                <a:ea typeface="Times New Roman" panose="02020603050405020304" pitchFamily="18" charset="0"/>
                <a:cs typeface="Aptos" panose="020B0004020202020204" pitchFamily="34" charset="0"/>
              </a:rPr>
              <a:t>Machinelearning</a:t>
            </a:r>
            <a:br>
              <a:rPr lang="en-DK" sz="1800" dirty="0">
                <a:effectLst/>
                <a:latin typeface="Aptos" panose="020B0004020202020204" pitchFamily="34" charset="0"/>
                <a:ea typeface="Aptos" panose="020B0004020202020204" pitchFamily="34" charset="0"/>
                <a:cs typeface="Aptos" panose="020B0004020202020204" pitchFamily="34" charset="0"/>
              </a:rPr>
            </a:br>
            <a:r>
              <a:rPr lang="en-DK" sz="1800" dirty="0">
                <a:solidFill>
                  <a:srgbClr val="000000"/>
                </a:solidFill>
                <a:effectLst/>
                <a:latin typeface="Calibri" panose="020F0502020204030204" pitchFamily="34" charset="0"/>
                <a:ea typeface="Times New Roman" panose="02020603050405020304" pitchFamily="18" charset="0"/>
                <a:cs typeface="Aptos" panose="020B0004020202020204" pitchFamily="34" charset="0"/>
              </a:rPr>
              <a:t>Cost anomalies are evaluated for subscriptions daily and compare the day's total usage to a forecasted total based on the last 60 days to account for common patterns in your recent usage. </a:t>
            </a:r>
            <a:br>
              <a:rPr lang="en-US" sz="1800" dirty="0">
                <a:solidFill>
                  <a:srgbClr val="000000"/>
                </a:solidFill>
                <a:effectLst/>
                <a:latin typeface="Calibri" panose="020F0502020204030204" pitchFamily="34" charset="0"/>
                <a:ea typeface="Times New Roman" panose="02020603050405020304" pitchFamily="18" charset="0"/>
                <a:cs typeface="Aptos" panose="020B0004020202020204" pitchFamily="34" charset="0"/>
              </a:rPr>
            </a:br>
            <a:r>
              <a:rPr lang="en-DK" sz="1800" dirty="0">
                <a:solidFill>
                  <a:srgbClr val="000000"/>
                </a:solidFill>
                <a:effectLst/>
                <a:latin typeface="Calibri" panose="020F0502020204030204" pitchFamily="34" charset="0"/>
                <a:ea typeface="Times New Roman" panose="02020603050405020304" pitchFamily="18" charset="0"/>
                <a:cs typeface="Aptos" panose="020B0004020202020204" pitchFamily="34" charset="0"/>
              </a:rPr>
              <a:t>For example, spikes every Monday. Anomaly detection runs 36 hours after the end of the day (UTC) to ensure a complete data set is available.</a:t>
            </a:r>
            <a:br>
              <a:rPr lang="en-US" sz="1800" dirty="0">
                <a:solidFill>
                  <a:srgbClr val="000000"/>
                </a:solidFill>
                <a:effectLst/>
                <a:latin typeface="Calibri" panose="020F0502020204030204" pitchFamily="34" charset="0"/>
                <a:ea typeface="Times New Roman" panose="02020603050405020304" pitchFamily="18" charset="0"/>
                <a:cs typeface="Aptos" panose="020B0004020202020204" pitchFamily="34" charset="0"/>
              </a:rPr>
            </a:br>
            <a:br>
              <a:rPr lang="en-DK" sz="1800" dirty="0">
                <a:effectLst/>
                <a:latin typeface="Aptos" panose="020B0004020202020204" pitchFamily="34" charset="0"/>
                <a:ea typeface="Aptos" panose="020B0004020202020204" pitchFamily="34" charset="0"/>
                <a:cs typeface="Aptos" panose="020B0004020202020204" pitchFamily="34" charset="0"/>
              </a:rPr>
            </a:br>
            <a:r>
              <a:rPr lang="en-DK" sz="1800" dirty="0">
                <a:solidFill>
                  <a:srgbClr val="000000"/>
                </a:solidFill>
                <a:effectLst/>
                <a:latin typeface="Calibri" panose="020F0502020204030204" pitchFamily="34" charset="0"/>
                <a:ea typeface="Times New Roman" panose="02020603050405020304" pitchFamily="18" charset="0"/>
                <a:cs typeface="Aptos" panose="020B0004020202020204" pitchFamily="34" charset="0"/>
              </a:rPr>
              <a:t>The anomaly detection model is a univariate time-series, unsupervised prediction, and reconstruction-based model that uses 60 days of historical usage for training, then forecasts expected usage for the day. Anomaly detection forecasting uses a deep learning algorithm called </a:t>
            </a:r>
            <a:r>
              <a:rPr lang="en-DK" sz="1800" u="sng" dirty="0" err="1">
                <a:solidFill>
                  <a:srgbClr val="000000"/>
                </a:solidFill>
                <a:effectLst/>
                <a:latin typeface="Calibri" panose="020F0502020204030204" pitchFamily="34" charset="0"/>
                <a:ea typeface="Times New Roman" panose="02020603050405020304" pitchFamily="18" charset="0"/>
                <a:cs typeface="Aptos" panose="020B0004020202020204" pitchFamily="34" charset="0"/>
                <a:hlinkClick r:id="rId2"/>
              </a:rPr>
              <a:t>WaveNet</a:t>
            </a:r>
            <a:r>
              <a:rPr lang="en-DK" sz="1800" u="sng" dirty="0">
                <a:solidFill>
                  <a:srgbClr val="000000"/>
                </a:solidFill>
                <a:effectLst/>
                <a:latin typeface="Calibri" panose="020F0502020204030204" pitchFamily="34" charset="0"/>
                <a:ea typeface="Times New Roman" panose="02020603050405020304" pitchFamily="18" charset="0"/>
                <a:cs typeface="Aptos" panose="020B0004020202020204" pitchFamily="34" charset="0"/>
                <a:hlinkClick r:id="rId2"/>
              </a:rPr>
              <a:t>. </a:t>
            </a:r>
            <a:br>
              <a:rPr lang="en-US" sz="1800" u="sng" dirty="0">
                <a:solidFill>
                  <a:srgbClr val="000000"/>
                </a:solidFill>
                <a:effectLst/>
                <a:latin typeface="Calibri" panose="020F0502020204030204" pitchFamily="34" charset="0"/>
                <a:ea typeface="Times New Roman" panose="02020603050405020304" pitchFamily="18" charset="0"/>
                <a:cs typeface="Aptos" panose="020B0004020202020204" pitchFamily="34" charset="0"/>
                <a:hlinkClick r:id="rId2"/>
              </a:rPr>
            </a:br>
            <a:br>
              <a:rPr lang="en-US" sz="1800" u="sng" dirty="0">
                <a:solidFill>
                  <a:srgbClr val="000000"/>
                </a:solidFill>
                <a:effectLst/>
                <a:latin typeface="Calibri" panose="020F0502020204030204" pitchFamily="34" charset="0"/>
                <a:ea typeface="Times New Roman" panose="02020603050405020304" pitchFamily="18" charset="0"/>
                <a:cs typeface="Aptos" panose="020B0004020202020204" pitchFamily="34" charset="0"/>
                <a:hlinkClick r:id="rId2"/>
              </a:rPr>
            </a:br>
            <a:r>
              <a:rPr lang="en-DK" sz="1800" u="sng" dirty="0">
                <a:solidFill>
                  <a:srgbClr val="000000"/>
                </a:solidFill>
                <a:effectLst/>
                <a:latin typeface="Calibri" panose="020F0502020204030204" pitchFamily="34" charset="0"/>
                <a:ea typeface="Times New Roman" panose="02020603050405020304" pitchFamily="18" charset="0"/>
                <a:cs typeface="Aptos" panose="020B0004020202020204" pitchFamily="34" charset="0"/>
              </a:rPr>
              <a:t>It's different than the Cost Management forecast. The total normalized usage is determined to be anomalous if it falls outside the expected range based on a predetermined confidence interval. </a:t>
            </a:r>
            <a:endParaRPr lang="en-DK" dirty="0"/>
          </a:p>
        </p:txBody>
      </p:sp>
      <p:pic>
        <p:nvPicPr>
          <p:cNvPr id="5" name="Picture 4">
            <a:extLst>
              <a:ext uri="{FF2B5EF4-FFF2-40B4-BE49-F238E27FC236}">
                <a16:creationId xmlns:a16="http://schemas.microsoft.com/office/drawing/2014/main" id="{3DE5585F-3CD3-D5CB-CF15-F791B0916A43}"/>
              </a:ext>
            </a:extLst>
          </p:cNvPr>
          <p:cNvPicPr>
            <a:picLocks noChangeAspect="1"/>
          </p:cNvPicPr>
          <p:nvPr/>
        </p:nvPicPr>
        <p:blipFill>
          <a:blip r:embed="rId3"/>
          <a:stretch>
            <a:fillRect/>
          </a:stretch>
        </p:blipFill>
        <p:spPr>
          <a:xfrm>
            <a:off x="6666505" y="276224"/>
            <a:ext cx="4574748" cy="6305550"/>
          </a:xfrm>
          <a:prstGeom prst="rect">
            <a:avLst/>
          </a:prstGeom>
        </p:spPr>
      </p:pic>
    </p:spTree>
    <p:extLst>
      <p:ext uri="{BB962C8B-B14F-4D97-AF65-F5344CB8AC3E}">
        <p14:creationId xmlns:p14="http://schemas.microsoft.com/office/powerpoint/2010/main" val="31659919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DF93F2-512F-6E27-727D-A247A62078CD}"/>
              </a:ext>
            </a:extLst>
          </p:cNvPr>
          <p:cNvSpPr>
            <a:spLocks noGrp="1"/>
          </p:cNvSpPr>
          <p:nvPr>
            <p:ph type="title"/>
          </p:nvPr>
        </p:nvSpPr>
        <p:spPr/>
        <p:txBody>
          <a:bodyPr/>
          <a:lstStyle/>
          <a:p>
            <a:r>
              <a:rPr lang="en-US" dirty="0">
                <a:latin typeface="Calibri" panose="020F0502020204030204" pitchFamily="34" charset="0"/>
                <a:ea typeface="Calibri" panose="020F0502020204030204" pitchFamily="34" charset="0"/>
                <a:cs typeface="Calibri" panose="020F0502020204030204" pitchFamily="34" charset="0"/>
              </a:rPr>
              <a:t>Data Ingestion Analysis (Monitoring)</a:t>
            </a:r>
            <a:endParaRPr lang="en-DK" dirty="0"/>
          </a:p>
        </p:txBody>
      </p:sp>
      <p:sp>
        <p:nvSpPr>
          <p:cNvPr id="3" name="Content Placeholder 2">
            <a:extLst>
              <a:ext uri="{FF2B5EF4-FFF2-40B4-BE49-F238E27FC236}">
                <a16:creationId xmlns:a16="http://schemas.microsoft.com/office/drawing/2014/main" id="{98787FFE-FD5C-85F5-C657-2C528792D735}"/>
              </a:ext>
            </a:extLst>
          </p:cNvPr>
          <p:cNvSpPr>
            <a:spLocks noGrp="1"/>
          </p:cNvSpPr>
          <p:nvPr>
            <p:ph idx="1"/>
          </p:nvPr>
        </p:nvSpPr>
        <p:spPr/>
        <p:txBody>
          <a:bodyPr/>
          <a:lstStyle/>
          <a:p>
            <a:r>
              <a:rPr lang="en-US" dirty="0"/>
              <a:t>Look At Your Data -&gt; Issues in your environment</a:t>
            </a:r>
          </a:p>
          <a:p>
            <a:pPr lvl="1"/>
            <a:r>
              <a:rPr lang="en-US" dirty="0"/>
              <a:t>Usage and Estimated Costs</a:t>
            </a:r>
          </a:p>
          <a:p>
            <a:pPr lvl="1"/>
            <a:r>
              <a:rPr lang="en-US" dirty="0"/>
              <a:t>Insights</a:t>
            </a:r>
          </a:p>
          <a:p>
            <a:pPr lvl="1"/>
            <a:r>
              <a:rPr lang="en-US" dirty="0"/>
              <a:t>Workbook (sample)</a:t>
            </a:r>
          </a:p>
        </p:txBody>
      </p:sp>
      <p:pic>
        <p:nvPicPr>
          <p:cNvPr id="5" name="Picture 4">
            <a:extLst>
              <a:ext uri="{FF2B5EF4-FFF2-40B4-BE49-F238E27FC236}">
                <a16:creationId xmlns:a16="http://schemas.microsoft.com/office/drawing/2014/main" id="{20B9892E-E9DC-648F-BCC8-8DE814BAEC6B}"/>
              </a:ext>
            </a:extLst>
          </p:cNvPr>
          <p:cNvPicPr>
            <a:picLocks noChangeAspect="1"/>
          </p:cNvPicPr>
          <p:nvPr/>
        </p:nvPicPr>
        <p:blipFill>
          <a:blip r:embed="rId2"/>
          <a:stretch>
            <a:fillRect/>
          </a:stretch>
        </p:blipFill>
        <p:spPr>
          <a:xfrm>
            <a:off x="5467350" y="2994858"/>
            <a:ext cx="6549996" cy="3710742"/>
          </a:xfrm>
          <a:prstGeom prst="rect">
            <a:avLst/>
          </a:prstGeom>
        </p:spPr>
      </p:pic>
    </p:spTree>
    <p:extLst>
      <p:ext uri="{BB962C8B-B14F-4D97-AF65-F5344CB8AC3E}">
        <p14:creationId xmlns:p14="http://schemas.microsoft.com/office/powerpoint/2010/main" val="22025126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BD160D8-A86F-BCFF-3DEC-B076004B4F6C}"/>
              </a:ext>
            </a:extLst>
          </p:cNvPr>
          <p:cNvSpPr>
            <a:spLocks noGrp="1"/>
          </p:cNvSpPr>
          <p:nvPr>
            <p:ph type="ctrTitle"/>
          </p:nvPr>
        </p:nvSpPr>
        <p:spPr/>
        <p:txBody>
          <a:bodyPr/>
          <a:lstStyle/>
          <a:p>
            <a:r>
              <a:rPr lang="en-US" dirty="0"/>
              <a:t>Data Transformation</a:t>
            </a:r>
            <a:endParaRPr lang="en-DK" dirty="0"/>
          </a:p>
        </p:txBody>
      </p:sp>
      <p:sp>
        <p:nvSpPr>
          <p:cNvPr id="4" name="Subtitle 3">
            <a:extLst>
              <a:ext uri="{FF2B5EF4-FFF2-40B4-BE49-F238E27FC236}">
                <a16:creationId xmlns:a16="http://schemas.microsoft.com/office/drawing/2014/main" id="{3859334F-5ACB-1650-A934-C933BFC1B278}"/>
              </a:ext>
            </a:extLst>
          </p:cNvPr>
          <p:cNvSpPr>
            <a:spLocks noGrp="1"/>
          </p:cNvSpPr>
          <p:nvPr>
            <p:ph type="subTitle" idx="1"/>
          </p:nvPr>
        </p:nvSpPr>
        <p:spPr/>
        <p:txBody>
          <a:bodyPr/>
          <a:lstStyle/>
          <a:p>
            <a:endParaRPr lang="en-DK"/>
          </a:p>
        </p:txBody>
      </p:sp>
    </p:spTree>
    <p:extLst>
      <p:ext uri="{BB962C8B-B14F-4D97-AF65-F5344CB8AC3E}">
        <p14:creationId xmlns:p14="http://schemas.microsoft.com/office/powerpoint/2010/main" val="25478223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303054-F3CB-2074-596A-EB5118EEDEEF}"/>
              </a:ext>
            </a:extLst>
          </p:cNvPr>
          <p:cNvSpPr>
            <a:spLocks noGrp="1"/>
          </p:cNvSpPr>
          <p:nvPr>
            <p:ph type="title"/>
          </p:nvPr>
        </p:nvSpPr>
        <p:spPr/>
        <p:txBody>
          <a:bodyPr/>
          <a:lstStyle/>
          <a:p>
            <a:r>
              <a:rPr lang="en-US" dirty="0"/>
              <a:t>Data Transformation</a:t>
            </a:r>
            <a:endParaRPr lang="en-DK" dirty="0"/>
          </a:p>
        </p:txBody>
      </p:sp>
      <p:sp>
        <p:nvSpPr>
          <p:cNvPr id="3" name="Content Placeholder 2">
            <a:extLst>
              <a:ext uri="{FF2B5EF4-FFF2-40B4-BE49-F238E27FC236}">
                <a16:creationId xmlns:a16="http://schemas.microsoft.com/office/drawing/2014/main" id="{BF5C2528-0C0F-4125-5661-5ADECBE73AE6}"/>
              </a:ext>
            </a:extLst>
          </p:cNvPr>
          <p:cNvSpPr>
            <a:spLocks noGrp="1"/>
          </p:cNvSpPr>
          <p:nvPr>
            <p:ph idx="1"/>
          </p:nvPr>
        </p:nvSpPr>
        <p:spPr/>
        <p:txBody>
          <a:bodyPr/>
          <a:lstStyle/>
          <a:p>
            <a:r>
              <a:rPr lang="en-US" dirty="0">
                <a:latin typeface="Calibri" panose="020F0502020204030204" pitchFamily="34" charset="0"/>
                <a:ea typeface="Calibri" panose="020F0502020204030204" pitchFamily="34" charset="0"/>
                <a:cs typeface="Calibri" panose="020F0502020204030204" pitchFamily="34" charset="0"/>
              </a:rPr>
              <a:t>Understanding Architecture of LogAnalytics “v2”</a:t>
            </a:r>
          </a:p>
          <a:p>
            <a:endParaRPr lang="en-US" dirty="0">
              <a:latin typeface="Calibri" panose="020F0502020204030204" pitchFamily="34" charset="0"/>
              <a:ea typeface="Calibri" panose="020F0502020204030204" pitchFamily="34" charset="0"/>
              <a:cs typeface="Calibri" panose="020F0502020204030204" pitchFamily="34" charset="0"/>
            </a:endParaRPr>
          </a:p>
          <a:p>
            <a:r>
              <a:rPr lang="en-US" dirty="0">
                <a:latin typeface="Calibri" panose="020F0502020204030204" pitchFamily="34" charset="0"/>
                <a:ea typeface="Calibri" panose="020F0502020204030204" pitchFamily="34" charset="0"/>
                <a:cs typeface="Calibri" panose="020F0502020204030204" pitchFamily="34" charset="0"/>
              </a:rPr>
              <a:t>Backend</a:t>
            </a:r>
          </a:p>
          <a:p>
            <a:pPr lvl="1"/>
            <a:r>
              <a:rPr lang="en-US" dirty="0">
                <a:latin typeface="Calibri" panose="020F0502020204030204" pitchFamily="34" charset="0"/>
                <a:ea typeface="Calibri" panose="020F0502020204030204" pitchFamily="34" charset="0"/>
                <a:cs typeface="Calibri" panose="020F0502020204030204" pitchFamily="34" charset="0"/>
              </a:rPr>
              <a:t>Table Transformation</a:t>
            </a:r>
          </a:p>
          <a:p>
            <a:pPr lvl="1"/>
            <a:r>
              <a:rPr lang="en-US" dirty="0">
                <a:latin typeface="Calibri" panose="020F0502020204030204" pitchFamily="34" charset="0"/>
                <a:ea typeface="Calibri" panose="020F0502020204030204" pitchFamily="34" charset="0"/>
                <a:cs typeface="Calibri" panose="020F0502020204030204" pitchFamily="34" charset="0"/>
              </a:rPr>
              <a:t>Workspace Transformation</a:t>
            </a:r>
          </a:p>
          <a:p>
            <a:endParaRPr lang="en-US" dirty="0">
              <a:latin typeface="Calibri" panose="020F0502020204030204" pitchFamily="34" charset="0"/>
              <a:ea typeface="Calibri" panose="020F0502020204030204" pitchFamily="34" charset="0"/>
              <a:cs typeface="Calibri" panose="020F0502020204030204" pitchFamily="34" charset="0"/>
            </a:endParaRPr>
          </a:p>
          <a:p>
            <a:r>
              <a:rPr lang="en-US" dirty="0">
                <a:latin typeface="Calibri" panose="020F0502020204030204" pitchFamily="34" charset="0"/>
                <a:ea typeface="Calibri" panose="020F0502020204030204" pitchFamily="34" charset="0"/>
                <a:cs typeface="Calibri" panose="020F0502020204030204" pitchFamily="34" charset="0"/>
              </a:rPr>
              <a:t>Endpoint Transformation</a:t>
            </a:r>
          </a:p>
          <a:p>
            <a:pPr lvl="1"/>
            <a:r>
              <a:rPr lang="en-US" dirty="0">
                <a:latin typeface="Calibri" panose="020F0502020204030204" pitchFamily="34" charset="0"/>
                <a:ea typeface="Calibri" panose="020F0502020204030204" pitchFamily="34" charset="0"/>
                <a:cs typeface="Calibri" panose="020F0502020204030204" pitchFamily="34" charset="0"/>
              </a:rPr>
              <a:t>AMA (coming !)</a:t>
            </a:r>
          </a:p>
          <a:p>
            <a:pPr lvl="1"/>
            <a:r>
              <a:rPr lang="en-US" dirty="0">
                <a:latin typeface="Calibri" panose="020F0502020204030204" pitchFamily="34" charset="0"/>
                <a:ea typeface="Calibri" panose="020F0502020204030204" pitchFamily="34" charset="0"/>
                <a:cs typeface="Calibri" panose="020F0502020204030204" pitchFamily="34" charset="0"/>
              </a:rPr>
              <a:t>API – ClientInspector</a:t>
            </a:r>
          </a:p>
          <a:p>
            <a:endParaRPr lang="en-DK" dirty="0"/>
          </a:p>
        </p:txBody>
      </p:sp>
    </p:spTree>
    <p:extLst>
      <p:ext uri="{BB962C8B-B14F-4D97-AF65-F5344CB8AC3E}">
        <p14:creationId xmlns:p14="http://schemas.microsoft.com/office/powerpoint/2010/main" val="230922305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162</TotalTime>
  <Words>718</Words>
  <Application>Microsoft Office PowerPoint</Application>
  <PresentationFormat>Widescreen</PresentationFormat>
  <Paragraphs>107</Paragraphs>
  <Slides>21</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21</vt:i4>
      </vt:variant>
    </vt:vector>
  </HeadingPairs>
  <TitlesOfParts>
    <vt:vector size="31" baseType="lpstr">
      <vt:lpstr>Aptos</vt:lpstr>
      <vt:lpstr>Aptos Display</vt:lpstr>
      <vt:lpstr>Arial</vt:lpstr>
      <vt:lpstr>Calibri</vt:lpstr>
      <vt:lpstr>Open Sans</vt:lpstr>
      <vt:lpstr>Segoe Light</vt:lpstr>
      <vt:lpstr>Segoe Pro 1</vt:lpstr>
      <vt:lpstr>Segoe UI</vt:lpstr>
      <vt:lpstr>Segoe UI Light</vt:lpstr>
      <vt:lpstr>Office Theme</vt:lpstr>
      <vt:lpstr>Morten Knudsen Microsoft MVP, Cloud &amp; Security Architect</vt:lpstr>
      <vt:lpstr>This presentation</vt:lpstr>
      <vt:lpstr>PowerPoint Presentation</vt:lpstr>
      <vt:lpstr>Topics</vt:lpstr>
      <vt:lpstr>Data Ingestion  Monitoring &amp; Analysis</vt:lpstr>
      <vt:lpstr>Cost Monitoring Anomaly Detection  Machinelearning Cost anomalies are evaluated for subscriptions daily and compare the day's total usage to a forecasted total based on the last 60 days to account for common patterns in your recent usage.  For example, spikes every Monday. Anomaly detection runs 36 hours after the end of the day (UTC) to ensure a complete data set is available.  The anomaly detection model is a univariate time-series, unsupervised prediction, and reconstruction-based model that uses 60 days of historical usage for training, then forecasts expected usage for the day. Anomaly detection forecasting uses a deep learning algorithm called WaveNet.   It's different than the Cost Management forecast. The total normalized usage is determined to be anomalous if it falls outside the expected range based on a predetermined confidence interval. </vt:lpstr>
      <vt:lpstr>Data Ingestion Analysis (Monitoring)</vt:lpstr>
      <vt:lpstr>Data Transformation</vt:lpstr>
      <vt:lpstr>Data Transformation</vt:lpstr>
      <vt:lpstr>PowerPoint Presentation</vt:lpstr>
      <vt:lpstr>Challenges with v2 technologies</vt:lpstr>
      <vt:lpstr>Data Transformation (BackEnd)</vt:lpstr>
      <vt:lpstr>Data Transformation (FrontEnd)</vt:lpstr>
      <vt:lpstr>Structure of LA Workspaces</vt:lpstr>
      <vt:lpstr>Structure of your LA Workspaces Central Hub</vt:lpstr>
      <vt:lpstr>Structure of your LA Workspaces Decentral / Team</vt:lpstr>
      <vt:lpstr>Data Retention</vt:lpstr>
      <vt:lpstr>Auxiliary Logs  (public preview)   high ingestion (verbose-logging)  storage access logs, NetFlow logs, proxy logs, IoT logs, Firewall logs, CSV-files, TXT-files</vt:lpstr>
      <vt:lpstr>PowerPoint Presentation</vt:lpstr>
      <vt:lpstr>Saving Money with Auxiliary Logs</vt:lpstr>
      <vt:lpstr>Alternative Long-Term Data Retention (ADX)</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Morten Waltorp Knudsen</dc:creator>
  <cp:lastModifiedBy>Morten Waltorp Knudsen</cp:lastModifiedBy>
  <cp:revision>2</cp:revision>
  <dcterms:created xsi:type="dcterms:W3CDTF">2024-10-29T13:35:28Z</dcterms:created>
  <dcterms:modified xsi:type="dcterms:W3CDTF">2024-10-29T16:20:40Z</dcterms:modified>
</cp:coreProperties>
</file>